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showGuides="1">
      <p:cViewPr varScale="1">
        <p:scale>
          <a:sx n="63" d="100"/>
          <a:sy n="63" d="100"/>
        </p:scale>
        <p:origin x="2458"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C1A7BAD-E556-41CE-9D1C-623101FA8740}" type="datetimeFigureOut">
              <a:rPr lang="en-US" smtClean="0"/>
              <a:t>7/29/2024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AED5AE-A68D-446B-8F61-B63A02A0E4A3}" type="slidenum">
              <a:rPr lang="en-US" smtClean="0"/>
              <a:t>‹#›</a:t>
            </a:fld>
            <a:endParaRPr lang="en-US"/>
          </a:p>
        </p:txBody>
      </p:sp>
    </p:spTree>
    <p:extLst>
      <p:ext uri="{BB962C8B-B14F-4D97-AF65-F5344CB8AC3E}">
        <p14:creationId xmlns:p14="http://schemas.microsoft.com/office/powerpoint/2010/main" val="4038221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C1A7BAD-E556-41CE-9D1C-623101FA8740}" type="datetimeFigureOut">
              <a:rPr lang="en-US" smtClean="0"/>
              <a:t>7/29/2024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AED5AE-A68D-446B-8F61-B63A02A0E4A3}" type="slidenum">
              <a:rPr lang="en-US" smtClean="0"/>
              <a:t>‹#›</a:t>
            </a:fld>
            <a:endParaRPr lang="en-US"/>
          </a:p>
        </p:txBody>
      </p:sp>
    </p:spTree>
    <p:extLst>
      <p:ext uri="{BB962C8B-B14F-4D97-AF65-F5344CB8AC3E}">
        <p14:creationId xmlns:p14="http://schemas.microsoft.com/office/powerpoint/2010/main" val="28071741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C1A7BAD-E556-41CE-9D1C-623101FA8740}" type="datetimeFigureOut">
              <a:rPr lang="en-US" smtClean="0"/>
              <a:t>7/29/2024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AED5AE-A68D-446B-8F61-B63A02A0E4A3}" type="slidenum">
              <a:rPr lang="en-US" smtClean="0"/>
              <a:t>‹#›</a:t>
            </a:fld>
            <a:endParaRPr lang="en-US"/>
          </a:p>
        </p:txBody>
      </p:sp>
    </p:spTree>
    <p:extLst>
      <p:ext uri="{BB962C8B-B14F-4D97-AF65-F5344CB8AC3E}">
        <p14:creationId xmlns:p14="http://schemas.microsoft.com/office/powerpoint/2010/main" val="36832739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C1A7BAD-E556-41CE-9D1C-623101FA8740}" type="datetimeFigureOut">
              <a:rPr lang="en-US" smtClean="0"/>
              <a:t>7/29/2024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AED5AE-A68D-446B-8F61-B63A02A0E4A3}" type="slidenum">
              <a:rPr lang="en-US" smtClean="0"/>
              <a:t>‹#›</a:t>
            </a:fld>
            <a:endParaRPr lang="en-US"/>
          </a:p>
        </p:txBody>
      </p:sp>
    </p:spTree>
    <p:extLst>
      <p:ext uri="{BB962C8B-B14F-4D97-AF65-F5344CB8AC3E}">
        <p14:creationId xmlns:p14="http://schemas.microsoft.com/office/powerpoint/2010/main" val="3337265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C1A7BAD-E556-41CE-9D1C-623101FA8740}" type="datetimeFigureOut">
              <a:rPr lang="en-US" smtClean="0"/>
              <a:t>7/29/2024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AED5AE-A68D-446B-8F61-B63A02A0E4A3}" type="slidenum">
              <a:rPr lang="en-US" smtClean="0"/>
              <a:t>‹#›</a:t>
            </a:fld>
            <a:endParaRPr lang="en-US"/>
          </a:p>
        </p:txBody>
      </p:sp>
    </p:spTree>
    <p:extLst>
      <p:ext uri="{BB962C8B-B14F-4D97-AF65-F5344CB8AC3E}">
        <p14:creationId xmlns:p14="http://schemas.microsoft.com/office/powerpoint/2010/main" val="21501928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C1A7BAD-E556-41CE-9D1C-623101FA8740}" type="datetimeFigureOut">
              <a:rPr lang="en-US" smtClean="0"/>
              <a:t>7/29/2024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AED5AE-A68D-446B-8F61-B63A02A0E4A3}" type="slidenum">
              <a:rPr lang="en-US" smtClean="0"/>
              <a:t>‹#›</a:t>
            </a:fld>
            <a:endParaRPr lang="en-US"/>
          </a:p>
        </p:txBody>
      </p:sp>
    </p:spTree>
    <p:extLst>
      <p:ext uri="{BB962C8B-B14F-4D97-AF65-F5344CB8AC3E}">
        <p14:creationId xmlns:p14="http://schemas.microsoft.com/office/powerpoint/2010/main" val="24867510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C1A7BAD-E556-41CE-9D1C-623101FA8740}" type="datetimeFigureOut">
              <a:rPr lang="en-US" smtClean="0"/>
              <a:t>7/29/2024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8AED5AE-A68D-446B-8F61-B63A02A0E4A3}" type="slidenum">
              <a:rPr lang="en-US" smtClean="0"/>
              <a:t>‹#›</a:t>
            </a:fld>
            <a:endParaRPr lang="en-US"/>
          </a:p>
        </p:txBody>
      </p:sp>
    </p:spTree>
    <p:extLst>
      <p:ext uri="{BB962C8B-B14F-4D97-AF65-F5344CB8AC3E}">
        <p14:creationId xmlns:p14="http://schemas.microsoft.com/office/powerpoint/2010/main" val="9842052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C1A7BAD-E556-41CE-9D1C-623101FA8740}" type="datetimeFigureOut">
              <a:rPr lang="en-US" smtClean="0"/>
              <a:t>7/29/2024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8AED5AE-A68D-446B-8F61-B63A02A0E4A3}" type="slidenum">
              <a:rPr lang="en-US" smtClean="0"/>
              <a:t>‹#›</a:t>
            </a:fld>
            <a:endParaRPr lang="en-US"/>
          </a:p>
        </p:txBody>
      </p:sp>
    </p:spTree>
    <p:extLst>
      <p:ext uri="{BB962C8B-B14F-4D97-AF65-F5344CB8AC3E}">
        <p14:creationId xmlns:p14="http://schemas.microsoft.com/office/powerpoint/2010/main" val="1870518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1A7BAD-E556-41CE-9D1C-623101FA8740}" type="datetimeFigureOut">
              <a:rPr lang="en-US" smtClean="0"/>
              <a:t>7/29/2024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8AED5AE-A68D-446B-8F61-B63A02A0E4A3}" type="slidenum">
              <a:rPr lang="en-US" smtClean="0"/>
              <a:t>‹#›</a:t>
            </a:fld>
            <a:endParaRPr lang="en-US"/>
          </a:p>
        </p:txBody>
      </p:sp>
    </p:spTree>
    <p:extLst>
      <p:ext uri="{BB962C8B-B14F-4D97-AF65-F5344CB8AC3E}">
        <p14:creationId xmlns:p14="http://schemas.microsoft.com/office/powerpoint/2010/main" val="23004305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EC1A7BAD-E556-41CE-9D1C-623101FA8740}" type="datetimeFigureOut">
              <a:rPr lang="en-US" smtClean="0"/>
              <a:t>7/29/2024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AED5AE-A68D-446B-8F61-B63A02A0E4A3}" type="slidenum">
              <a:rPr lang="en-US" smtClean="0"/>
              <a:t>‹#›</a:t>
            </a:fld>
            <a:endParaRPr lang="en-US"/>
          </a:p>
        </p:txBody>
      </p:sp>
    </p:spTree>
    <p:extLst>
      <p:ext uri="{BB962C8B-B14F-4D97-AF65-F5344CB8AC3E}">
        <p14:creationId xmlns:p14="http://schemas.microsoft.com/office/powerpoint/2010/main" val="352425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EC1A7BAD-E556-41CE-9D1C-623101FA8740}" type="datetimeFigureOut">
              <a:rPr lang="en-US" smtClean="0"/>
              <a:t>7/29/2024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AED5AE-A68D-446B-8F61-B63A02A0E4A3}" type="slidenum">
              <a:rPr lang="en-US" smtClean="0"/>
              <a:t>‹#›</a:t>
            </a:fld>
            <a:endParaRPr lang="en-US"/>
          </a:p>
        </p:txBody>
      </p:sp>
    </p:spTree>
    <p:extLst>
      <p:ext uri="{BB962C8B-B14F-4D97-AF65-F5344CB8AC3E}">
        <p14:creationId xmlns:p14="http://schemas.microsoft.com/office/powerpoint/2010/main" val="6330557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C1A7BAD-E556-41CE-9D1C-623101FA8740}" type="datetimeFigureOut">
              <a:rPr lang="en-US" smtClean="0"/>
              <a:t>7/29/2024</a:t>
            </a:fld>
            <a:endParaRPr 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E8AED5AE-A68D-446B-8F61-B63A02A0E4A3}" type="slidenum">
              <a:rPr lang="en-US" smtClean="0"/>
              <a:t>‹#›</a:t>
            </a:fld>
            <a:endParaRPr lang="en-US"/>
          </a:p>
        </p:txBody>
      </p:sp>
    </p:spTree>
    <p:extLst>
      <p:ext uri="{BB962C8B-B14F-4D97-AF65-F5344CB8AC3E}">
        <p14:creationId xmlns:p14="http://schemas.microsoft.com/office/powerpoint/2010/main" val="11523167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3BB018F9-EE0F-4335-B3D8-4C1E4A96DE52}"/>
              </a:ext>
            </a:extLst>
          </p:cNvPr>
          <p:cNvCxnSpPr>
            <a:cxnSpLocks/>
          </p:cNvCxnSpPr>
          <p:nvPr/>
        </p:nvCxnSpPr>
        <p:spPr>
          <a:xfrm>
            <a:off x="451104" y="2304288"/>
            <a:ext cx="5949696" cy="0"/>
          </a:xfrm>
          <a:prstGeom prst="line">
            <a:avLst/>
          </a:prstGeom>
        </p:spPr>
        <p:style>
          <a:lnRef idx="1">
            <a:schemeClr val="accent3"/>
          </a:lnRef>
          <a:fillRef idx="0">
            <a:schemeClr val="accent3"/>
          </a:fillRef>
          <a:effectRef idx="0">
            <a:schemeClr val="accent3"/>
          </a:effectRef>
          <a:fontRef idx="minor">
            <a:schemeClr val="tx1"/>
          </a:fontRef>
        </p:style>
      </p:cxnSp>
      <p:sp>
        <p:nvSpPr>
          <p:cNvPr id="7" name="TextBox 6">
            <a:extLst>
              <a:ext uri="{FF2B5EF4-FFF2-40B4-BE49-F238E27FC236}">
                <a16:creationId xmlns:a16="http://schemas.microsoft.com/office/drawing/2014/main" id="{13DEF431-3926-4422-90AA-3BE1E46A582B}"/>
              </a:ext>
            </a:extLst>
          </p:cNvPr>
          <p:cNvSpPr txBox="1"/>
          <p:nvPr/>
        </p:nvSpPr>
        <p:spPr>
          <a:xfrm>
            <a:off x="347472" y="1002758"/>
            <a:ext cx="2060179" cy="830997"/>
          </a:xfrm>
          <a:prstGeom prst="rect">
            <a:avLst/>
          </a:prstGeom>
          <a:noFill/>
        </p:spPr>
        <p:txBody>
          <a:bodyPr wrap="none" rtlCol="0">
            <a:spAutoFit/>
          </a:bodyPr>
          <a:lstStyle/>
          <a:p>
            <a:r>
              <a:rPr lang="en-US" sz="4800" dirty="0">
                <a:latin typeface="Open Sans" panose="020B0606030504020204" pitchFamily="34" charset="0"/>
                <a:ea typeface="Open Sans" panose="020B0606030504020204" pitchFamily="34" charset="0"/>
                <a:cs typeface="Open Sans" panose="020B0606030504020204" pitchFamily="34" charset="0"/>
              </a:rPr>
              <a:t>ARKIM</a:t>
            </a:r>
            <a:endParaRPr lang="en-US" sz="5400" dirty="0">
              <a:latin typeface="Open Sans" panose="020B0606030504020204" pitchFamily="34" charset="0"/>
              <a:ea typeface="Open Sans" panose="020B0606030504020204" pitchFamily="34" charset="0"/>
              <a:cs typeface="Open Sans" panose="020B0606030504020204" pitchFamily="34" charset="0"/>
            </a:endParaRPr>
          </a:p>
        </p:txBody>
      </p:sp>
      <p:sp>
        <p:nvSpPr>
          <p:cNvPr id="8" name="TextBox 7">
            <a:extLst>
              <a:ext uri="{FF2B5EF4-FFF2-40B4-BE49-F238E27FC236}">
                <a16:creationId xmlns:a16="http://schemas.microsoft.com/office/drawing/2014/main" id="{68206994-0B8C-4C76-8364-60ADE15A9CE1}"/>
              </a:ext>
            </a:extLst>
          </p:cNvPr>
          <p:cNvSpPr txBox="1"/>
          <p:nvPr/>
        </p:nvSpPr>
        <p:spPr>
          <a:xfrm>
            <a:off x="371856" y="1752045"/>
            <a:ext cx="3600537" cy="307777"/>
          </a:xfrm>
          <a:prstGeom prst="rect">
            <a:avLst/>
          </a:prstGeom>
          <a:noFill/>
        </p:spPr>
        <p:txBody>
          <a:bodyPr wrap="square" rtlCol="0">
            <a:spAutoFit/>
          </a:bodyPr>
          <a:lstStyle/>
          <a:p>
            <a:r>
              <a:rPr lang="en-US" sz="1400" spc="6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SOFTWARE DEVELOPER</a:t>
            </a:r>
            <a:endParaRPr lang="en-US" sz="3600" spc="6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0" name="TextBox 9">
            <a:extLst>
              <a:ext uri="{FF2B5EF4-FFF2-40B4-BE49-F238E27FC236}">
                <a16:creationId xmlns:a16="http://schemas.microsoft.com/office/drawing/2014/main" id="{3FD4BA1A-3051-48B4-A6F0-400A5E0BE58F}"/>
              </a:ext>
            </a:extLst>
          </p:cNvPr>
          <p:cNvSpPr txBox="1"/>
          <p:nvPr/>
        </p:nvSpPr>
        <p:spPr>
          <a:xfrm>
            <a:off x="358564" y="527287"/>
            <a:ext cx="3432048" cy="584775"/>
          </a:xfrm>
          <a:prstGeom prst="rect">
            <a:avLst/>
          </a:prstGeom>
          <a:noFill/>
        </p:spPr>
        <p:txBody>
          <a:bodyPr wrap="square">
            <a:spAutoFit/>
          </a:bodyPr>
          <a:lstStyle/>
          <a:p>
            <a:r>
              <a:rPr lang="en-US" sz="3200" spc="3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PHIRI</a:t>
            </a:r>
          </a:p>
        </p:txBody>
      </p:sp>
      <p:sp>
        <p:nvSpPr>
          <p:cNvPr id="11" name="Oval 10">
            <a:extLst>
              <a:ext uri="{FF2B5EF4-FFF2-40B4-BE49-F238E27FC236}">
                <a16:creationId xmlns:a16="http://schemas.microsoft.com/office/drawing/2014/main" id="{69EC3BCE-E591-4992-B2B9-A600FB7396A0}"/>
              </a:ext>
            </a:extLst>
          </p:cNvPr>
          <p:cNvSpPr/>
          <p:nvPr/>
        </p:nvSpPr>
        <p:spPr>
          <a:xfrm>
            <a:off x="5151227" y="621167"/>
            <a:ext cx="1249573" cy="1249573"/>
          </a:xfrm>
          <a:prstGeom prst="ellipse">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91D2040C-C7D8-49AD-9905-2EEA0430D87B}"/>
              </a:ext>
            </a:extLst>
          </p:cNvPr>
          <p:cNvCxnSpPr>
            <a:cxnSpLocks/>
          </p:cNvCxnSpPr>
          <p:nvPr/>
        </p:nvCxnSpPr>
        <p:spPr>
          <a:xfrm>
            <a:off x="457200" y="4139184"/>
            <a:ext cx="5949696" cy="0"/>
          </a:xfrm>
          <a:prstGeom prst="line">
            <a:avLst/>
          </a:prstGeom>
        </p:spPr>
        <p:style>
          <a:lnRef idx="1">
            <a:schemeClr val="accent3"/>
          </a:lnRef>
          <a:fillRef idx="0">
            <a:schemeClr val="accent3"/>
          </a:fillRef>
          <a:effectRef idx="0">
            <a:schemeClr val="accent3"/>
          </a:effectRef>
          <a:fontRef idx="minor">
            <a:schemeClr val="tx1"/>
          </a:fontRef>
        </p:style>
      </p:cxnSp>
      <p:sp>
        <p:nvSpPr>
          <p:cNvPr id="13" name="TextBox 12">
            <a:extLst>
              <a:ext uri="{FF2B5EF4-FFF2-40B4-BE49-F238E27FC236}">
                <a16:creationId xmlns:a16="http://schemas.microsoft.com/office/drawing/2014/main" id="{99505550-59AF-4BDF-83C6-A1D8A1ADBFE9}"/>
              </a:ext>
            </a:extLst>
          </p:cNvPr>
          <p:cNvSpPr txBox="1"/>
          <p:nvPr/>
        </p:nvSpPr>
        <p:spPr>
          <a:xfrm>
            <a:off x="392092" y="2492919"/>
            <a:ext cx="1317477" cy="307777"/>
          </a:xfrm>
          <a:prstGeom prst="rect">
            <a:avLst/>
          </a:prstGeom>
          <a:noFill/>
        </p:spPr>
        <p:txBody>
          <a:bodyPr wrap="none" rtlCol="0">
            <a:spAutoFit/>
          </a:bodyPr>
          <a:lstStyle/>
          <a:p>
            <a:r>
              <a:rPr lang="en-US" sz="1400" b="1" spc="300" dirty="0">
                <a:latin typeface="Open Sans" panose="020B0606030504020204" pitchFamily="34" charset="0"/>
                <a:ea typeface="Open Sans" panose="020B0606030504020204" pitchFamily="34" charset="0"/>
                <a:cs typeface="Open Sans" panose="020B0606030504020204" pitchFamily="34" charset="0"/>
              </a:rPr>
              <a:t>CONTACT</a:t>
            </a:r>
          </a:p>
        </p:txBody>
      </p:sp>
      <p:sp>
        <p:nvSpPr>
          <p:cNvPr id="14" name="TextBox 13">
            <a:extLst>
              <a:ext uri="{FF2B5EF4-FFF2-40B4-BE49-F238E27FC236}">
                <a16:creationId xmlns:a16="http://schemas.microsoft.com/office/drawing/2014/main" id="{CAE2E3DB-AE18-49B6-BAB9-F09886B93B2C}"/>
              </a:ext>
            </a:extLst>
          </p:cNvPr>
          <p:cNvSpPr txBox="1"/>
          <p:nvPr/>
        </p:nvSpPr>
        <p:spPr>
          <a:xfrm>
            <a:off x="2891493" y="2505069"/>
            <a:ext cx="1383456" cy="307777"/>
          </a:xfrm>
          <a:prstGeom prst="rect">
            <a:avLst/>
          </a:prstGeom>
          <a:noFill/>
        </p:spPr>
        <p:txBody>
          <a:bodyPr wrap="none" rtlCol="0">
            <a:spAutoFit/>
          </a:bodyPr>
          <a:lstStyle/>
          <a:p>
            <a:r>
              <a:rPr lang="en-US" sz="1400" b="1" spc="300" dirty="0">
                <a:latin typeface="Open Sans" panose="020B0606030504020204" pitchFamily="34" charset="0"/>
                <a:ea typeface="Open Sans" panose="020B0606030504020204" pitchFamily="34" charset="0"/>
                <a:cs typeface="Open Sans" panose="020B0606030504020204" pitchFamily="34" charset="0"/>
              </a:rPr>
              <a:t>SUMMARY</a:t>
            </a:r>
          </a:p>
        </p:txBody>
      </p:sp>
      <p:sp>
        <p:nvSpPr>
          <p:cNvPr id="15" name="TextBox 14">
            <a:extLst>
              <a:ext uri="{FF2B5EF4-FFF2-40B4-BE49-F238E27FC236}">
                <a16:creationId xmlns:a16="http://schemas.microsoft.com/office/drawing/2014/main" id="{45C57052-A4A2-42F2-8E34-10BE1A0FCCD2}"/>
              </a:ext>
            </a:extLst>
          </p:cNvPr>
          <p:cNvSpPr txBox="1"/>
          <p:nvPr/>
        </p:nvSpPr>
        <p:spPr>
          <a:xfrm>
            <a:off x="690515" y="2800696"/>
            <a:ext cx="1744388" cy="1165255"/>
          </a:xfrm>
          <a:prstGeom prst="rect">
            <a:avLst/>
          </a:prstGeom>
          <a:noFill/>
        </p:spPr>
        <p:txBody>
          <a:bodyPr wrap="none" rtlCol="0">
            <a:spAutoFit/>
          </a:bodyPr>
          <a:lstStyle/>
          <a:p>
            <a:pPr>
              <a:lnSpc>
                <a:spcPct val="150000"/>
              </a:lnSpc>
            </a:pPr>
            <a:r>
              <a:rPr lang="en-US" sz="1200" dirty="0">
                <a:latin typeface="Open Sans" panose="020B0606030504020204" pitchFamily="34" charset="0"/>
                <a:ea typeface="Open Sans" panose="020B0606030504020204" pitchFamily="34" charset="0"/>
                <a:cs typeface="Open Sans" panose="020B0606030504020204" pitchFamily="34" charset="0"/>
              </a:rPr>
              <a:t>+260 977 000 000</a:t>
            </a:r>
          </a:p>
          <a:p>
            <a:pPr>
              <a:lnSpc>
                <a:spcPct val="150000"/>
              </a:lnSpc>
            </a:pPr>
            <a:r>
              <a:rPr lang="en-US" sz="1200" dirty="0">
                <a:latin typeface="Open Sans" panose="020B0606030504020204" pitchFamily="34" charset="0"/>
                <a:ea typeface="Open Sans" panose="020B0606030504020204" pitchFamily="34" charset="0"/>
                <a:cs typeface="Open Sans" panose="020B0606030504020204" pitchFamily="34" charset="0"/>
              </a:rPr>
              <a:t>Email@email.com</a:t>
            </a:r>
          </a:p>
          <a:p>
            <a:pPr>
              <a:lnSpc>
                <a:spcPct val="150000"/>
              </a:lnSpc>
            </a:pPr>
            <a:r>
              <a:rPr lang="en-US" sz="1200" dirty="0">
                <a:latin typeface="Open Sans" panose="020B0606030504020204" pitchFamily="34" charset="0"/>
                <a:ea typeface="Open Sans" panose="020B0606030504020204" pitchFamily="34" charset="0"/>
                <a:cs typeface="Open Sans" panose="020B0606030504020204" pitchFamily="34" charset="0"/>
              </a:rPr>
              <a:t>Central Park, Lusaka.</a:t>
            </a:r>
          </a:p>
          <a:p>
            <a:pPr>
              <a:lnSpc>
                <a:spcPct val="150000"/>
              </a:lnSpc>
            </a:pPr>
            <a:r>
              <a:rPr lang="en-US" sz="1200" dirty="0">
                <a:latin typeface="Open Sans" panose="020B0606030504020204" pitchFamily="34" charset="0"/>
                <a:ea typeface="Open Sans" panose="020B0606030504020204" pitchFamily="34" charset="0"/>
                <a:cs typeface="Open Sans" panose="020B0606030504020204" pitchFamily="34" charset="0"/>
              </a:rPr>
              <a:t>Arkiana.com</a:t>
            </a:r>
          </a:p>
        </p:txBody>
      </p:sp>
      <p:sp>
        <p:nvSpPr>
          <p:cNvPr id="16" name="TextBox 15">
            <a:extLst>
              <a:ext uri="{FF2B5EF4-FFF2-40B4-BE49-F238E27FC236}">
                <a16:creationId xmlns:a16="http://schemas.microsoft.com/office/drawing/2014/main" id="{16DD51E2-A771-4275-AD75-F94C1981810E}"/>
              </a:ext>
            </a:extLst>
          </p:cNvPr>
          <p:cNvSpPr txBox="1"/>
          <p:nvPr/>
        </p:nvSpPr>
        <p:spPr>
          <a:xfrm>
            <a:off x="3123141" y="2783562"/>
            <a:ext cx="3277659" cy="1107996"/>
          </a:xfrm>
          <a:prstGeom prst="rect">
            <a:avLst/>
          </a:prstGeom>
          <a:noFill/>
        </p:spPr>
        <p:txBody>
          <a:bodyPr wrap="square" rtlCol="0">
            <a:spAutoFit/>
          </a:bodyPr>
          <a:lstStyle/>
          <a:p>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I am a software developer and content creator with </a:t>
            </a:r>
            <a:r>
              <a:rPr lang="en-US" sz="1100" b="0" i="0" dirty="0">
                <a:solidFill>
                  <a:schemeClr val="tx1">
                    <a:lumMod val="65000"/>
                    <a:lumOff val="35000"/>
                  </a:schemeClr>
                </a:solidFill>
                <a:effectLst/>
                <a:latin typeface="Open Sans" panose="020B0606030504020204" pitchFamily="34" charset="0"/>
                <a:ea typeface="Open Sans" panose="020B0606030504020204" pitchFamily="34" charset="0"/>
                <a:cs typeface="Open Sans" panose="020B0606030504020204" pitchFamily="34" charset="0"/>
              </a:rPr>
              <a:t>Lorem ipsum dolor sit amet, consectetur adipiscing elit, sed do eiusmod tempor incididunt ut labore et dolore magna aliqua. Ut enim ad minim veniam, quis nostrud exercitation ullamco laboris nisi ut aliquip ex ea </a:t>
            </a:r>
            <a:endPar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7" name="TextBox 16">
            <a:extLst>
              <a:ext uri="{FF2B5EF4-FFF2-40B4-BE49-F238E27FC236}">
                <a16:creationId xmlns:a16="http://schemas.microsoft.com/office/drawing/2014/main" id="{AB5EA4CE-B057-4166-8AD7-87FFCAF8E72B}"/>
              </a:ext>
            </a:extLst>
          </p:cNvPr>
          <p:cNvSpPr txBox="1"/>
          <p:nvPr/>
        </p:nvSpPr>
        <p:spPr>
          <a:xfrm>
            <a:off x="382033" y="4339964"/>
            <a:ext cx="994183" cy="307777"/>
          </a:xfrm>
          <a:prstGeom prst="rect">
            <a:avLst/>
          </a:prstGeom>
          <a:noFill/>
        </p:spPr>
        <p:txBody>
          <a:bodyPr wrap="none" rtlCol="0">
            <a:spAutoFit/>
          </a:bodyPr>
          <a:lstStyle/>
          <a:p>
            <a:r>
              <a:rPr lang="en-US" sz="1400" b="1" spc="300" dirty="0">
                <a:latin typeface="Open Sans" panose="020B0606030504020204" pitchFamily="34" charset="0"/>
                <a:ea typeface="Open Sans" panose="020B0606030504020204" pitchFamily="34" charset="0"/>
                <a:cs typeface="Open Sans" panose="020B0606030504020204" pitchFamily="34" charset="0"/>
              </a:rPr>
              <a:t>SKILLS</a:t>
            </a:r>
          </a:p>
        </p:txBody>
      </p:sp>
      <p:sp>
        <p:nvSpPr>
          <p:cNvPr id="18" name="TextBox 17">
            <a:extLst>
              <a:ext uri="{FF2B5EF4-FFF2-40B4-BE49-F238E27FC236}">
                <a16:creationId xmlns:a16="http://schemas.microsoft.com/office/drawing/2014/main" id="{9EC7BCB0-E01F-463E-8DDF-B397A03E85FF}"/>
              </a:ext>
            </a:extLst>
          </p:cNvPr>
          <p:cNvSpPr txBox="1"/>
          <p:nvPr/>
        </p:nvSpPr>
        <p:spPr>
          <a:xfrm>
            <a:off x="2856091" y="4364452"/>
            <a:ext cx="2435282" cy="307777"/>
          </a:xfrm>
          <a:prstGeom prst="rect">
            <a:avLst/>
          </a:prstGeom>
          <a:noFill/>
        </p:spPr>
        <p:txBody>
          <a:bodyPr wrap="none" rtlCol="0">
            <a:spAutoFit/>
          </a:bodyPr>
          <a:lstStyle/>
          <a:p>
            <a:r>
              <a:rPr lang="en-US" sz="1400" b="1" spc="300" dirty="0">
                <a:latin typeface="Open Sans" panose="020B0606030504020204" pitchFamily="34" charset="0"/>
                <a:ea typeface="Open Sans" panose="020B0606030504020204" pitchFamily="34" charset="0"/>
                <a:cs typeface="Open Sans" panose="020B0606030504020204" pitchFamily="34" charset="0"/>
              </a:rPr>
              <a:t>WORK EXPERIENCE</a:t>
            </a:r>
          </a:p>
        </p:txBody>
      </p:sp>
      <p:sp>
        <p:nvSpPr>
          <p:cNvPr id="19" name="TextBox 18">
            <a:extLst>
              <a:ext uri="{FF2B5EF4-FFF2-40B4-BE49-F238E27FC236}">
                <a16:creationId xmlns:a16="http://schemas.microsoft.com/office/drawing/2014/main" id="{3CDA2755-CDBD-4DD7-A895-FA28BEC52E57}"/>
              </a:ext>
            </a:extLst>
          </p:cNvPr>
          <p:cNvSpPr txBox="1"/>
          <p:nvPr/>
        </p:nvSpPr>
        <p:spPr>
          <a:xfrm>
            <a:off x="392092" y="4613163"/>
            <a:ext cx="1745991" cy="339837"/>
          </a:xfrm>
          <a:prstGeom prst="rect">
            <a:avLst/>
          </a:prstGeom>
          <a:noFill/>
        </p:spPr>
        <p:txBody>
          <a:bodyPr wrap="none" rtlCol="0">
            <a:spAutoFit/>
          </a:bodyPr>
          <a:lstStyle/>
          <a:p>
            <a:pPr>
              <a:lnSpc>
                <a:spcPct val="150000"/>
              </a:lnSpc>
            </a:pPr>
            <a:r>
              <a:rPr lang="en-US" sz="1200" spc="300" dirty="0">
                <a:latin typeface="Open Sans" panose="020B0606030504020204" pitchFamily="34" charset="0"/>
                <a:ea typeface="Open Sans" panose="020B0606030504020204" pitchFamily="34" charset="0"/>
                <a:cs typeface="Open Sans" panose="020B0606030504020204" pitchFamily="34" charset="0"/>
              </a:rPr>
              <a:t>PROFESSIONAL</a:t>
            </a:r>
          </a:p>
        </p:txBody>
      </p:sp>
      <p:sp>
        <p:nvSpPr>
          <p:cNvPr id="20" name="TextBox 19">
            <a:extLst>
              <a:ext uri="{FF2B5EF4-FFF2-40B4-BE49-F238E27FC236}">
                <a16:creationId xmlns:a16="http://schemas.microsoft.com/office/drawing/2014/main" id="{5EB2A973-65DB-471E-B71B-A0CD258580F0}"/>
              </a:ext>
            </a:extLst>
          </p:cNvPr>
          <p:cNvSpPr txBox="1"/>
          <p:nvPr/>
        </p:nvSpPr>
        <p:spPr>
          <a:xfrm>
            <a:off x="390144" y="4945324"/>
            <a:ext cx="2642700" cy="1107996"/>
          </a:xfrm>
          <a:prstGeom prst="rect">
            <a:avLst/>
          </a:prstGeom>
          <a:noFill/>
        </p:spPr>
        <p:txBody>
          <a:bodyPr wrap="square" rtlCol="0">
            <a:spAutoFit/>
          </a:bodyPr>
          <a:lstStyle/>
          <a:p>
            <a:pPr marL="171450" indent="-171450">
              <a:buFont typeface="Arial" panose="020B0604020202020204" pitchFamily="34" charset="0"/>
              <a:buChar char="•"/>
            </a:pPr>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Programming</a:t>
            </a:r>
          </a:p>
          <a:p>
            <a:pPr marL="171450" indent="-171450">
              <a:buFont typeface="Arial" panose="020B0604020202020204" pitchFamily="34" charset="0"/>
              <a:buChar char="•"/>
            </a:pPr>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Content Creation</a:t>
            </a:r>
          </a:p>
          <a:p>
            <a:pPr marL="171450" indent="-171450">
              <a:buFont typeface="Arial" panose="020B0604020202020204" pitchFamily="34" charset="0"/>
              <a:buChar char="•"/>
            </a:pPr>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Digital Marketing</a:t>
            </a:r>
          </a:p>
          <a:p>
            <a:pPr marL="171450" indent="-171450">
              <a:buFont typeface="Arial" panose="020B0604020202020204" pitchFamily="34" charset="0"/>
              <a:buChar char="•"/>
            </a:pPr>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Data Analysis &amp; Visualization with Excel, Power BI, Tableau, Looker</a:t>
            </a:r>
          </a:p>
          <a:p>
            <a:pPr marL="171450" indent="-171450">
              <a:buFont typeface="Arial" panose="020B0604020202020204" pitchFamily="34" charset="0"/>
              <a:buChar char="•"/>
            </a:pPr>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Video Editing</a:t>
            </a:r>
          </a:p>
        </p:txBody>
      </p:sp>
      <p:sp>
        <p:nvSpPr>
          <p:cNvPr id="21" name="TextBox 20">
            <a:extLst>
              <a:ext uri="{FF2B5EF4-FFF2-40B4-BE49-F238E27FC236}">
                <a16:creationId xmlns:a16="http://schemas.microsoft.com/office/drawing/2014/main" id="{D6153469-D22C-4943-B775-C4A4356E21F6}"/>
              </a:ext>
            </a:extLst>
          </p:cNvPr>
          <p:cNvSpPr txBox="1"/>
          <p:nvPr/>
        </p:nvSpPr>
        <p:spPr>
          <a:xfrm>
            <a:off x="390144" y="6620106"/>
            <a:ext cx="1585178" cy="307777"/>
          </a:xfrm>
          <a:prstGeom prst="rect">
            <a:avLst/>
          </a:prstGeom>
          <a:noFill/>
        </p:spPr>
        <p:txBody>
          <a:bodyPr wrap="none" rtlCol="0">
            <a:spAutoFit/>
          </a:bodyPr>
          <a:lstStyle/>
          <a:p>
            <a:r>
              <a:rPr lang="en-US" sz="1400" b="1" spc="300" dirty="0">
                <a:latin typeface="Open Sans" panose="020B0606030504020204" pitchFamily="34" charset="0"/>
                <a:ea typeface="Open Sans" panose="020B0606030504020204" pitchFamily="34" charset="0"/>
                <a:cs typeface="Open Sans" panose="020B0606030504020204" pitchFamily="34" charset="0"/>
              </a:rPr>
              <a:t>EDUCATION</a:t>
            </a:r>
          </a:p>
        </p:txBody>
      </p:sp>
      <p:sp>
        <p:nvSpPr>
          <p:cNvPr id="22" name="TextBox 21">
            <a:extLst>
              <a:ext uri="{FF2B5EF4-FFF2-40B4-BE49-F238E27FC236}">
                <a16:creationId xmlns:a16="http://schemas.microsoft.com/office/drawing/2014/main" id="{A9C52E58-E7BE-4259-A7C5-9C3AC073035E}"/>
              </a:ext>
            </a:extLst>
          </p:cNvPr>
          <p:cNvSpPr txBox="1"/>
          <p:nvPr/>
        </p:nvSpPr>
        <p:spPr>
          <a:xfrm>
            <a:off x="796073" y="6940671"/>
            <a:ext cx="3277659" cy="600164"/>
          </a:xfrm>
          <a:prstGeom prst="rect">
            <a:avLst/>
          </a:prstGeom>
          <a:noFill/>
        </p:spPr>
        <p:txBody>
          <a:bodyPr wrap="square" rtlCol="0">
            <a:spAutoFit/>
          </a:bodyPr>
          <a:lstStyle/>
          <a:p>
            <a:r>
              <a:rPr lang="en-US" sz="1100" b="1" dirty="0">
                <a:latin typeface="Open Sans" panose="020B0606030504020204" pitchFamily="34" charset="0"/>
                <a:ea typeface="Open Sans" panose="020B0606030504020204" pitchFamily="34" charset="0"/>
                <a:cs typeface="Open Sans" panose="020B0606030504020204" pitchFamily="34" charset="0"/>
              </a:rPr>
              <a:t>UNIVERSITY OF ZAMBIA</a:t>
            </a:r>
          </a:p>
          <a:p>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Electrical Engineering</a:t>
            </a:r>
          </a:p>
          <a:p>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2017 - 2021</a:t>
            </a:r>
          </a:p>
        </p:txBody>
      </p:sp>
      <p:sp>
        <p:nvSpPr>
          <p:cNvPr id="23" name="TextBox 22">
            <a:extLst>
              <a:ext uri="{FF2B5EF4-FFF2-40B4-BE49-F238E27FC236}">
                <a16:creationId xmlns:a16="http://schemas.microsoft.com/office/drawing/2014/main" id="{FD45944B-C098-458E-A57C-A5B069C8FFCD}"/>
              </a:ext>
            </a:extLst>
          </p:cNvPr>
          <p:cNvSpPr txBox="1"/>
          <p:nvPr/>
        </p:nvSpPr>
        <p:spPr>
          <a:xfrm>
            <a:off x="796073" y="7853873"/>
            <a:ext cx="3277659" cy="600164"/>
          </a:xfrm>
          <a:prstGeom prst="rect">
            <a:avLst/>
          </a:prstGeom>
          <a:noFill/>
        </p:spPr>
        <p:txBody>
          <a:bodyPr wrap="square" rtlCol="0">
            <a:spAutoFit/>
          </a:bodyPr>
          <a:lstStyle/>
          <a:p>
            <a:r>
              <a:rPr lang="en-US" sz="1100" b="1" dirty="0">
                <a:latin typeface="Open Sans" panose="020B0606030504020204" pitchFamily="34" charset="0"/>
                <a:ea typeface="Open Sans" panose="020B0606030504020204" pitchFamily="34" charset="0"/>
                <a:cs typeface="Open Sans" panose="020B0606030504020204" pitchFamily="34" charset="0"/>
              </a:rPr>
              <a:t>KABULONGA BOYS</a:t>
            </a:r>
          </a:p>
          <a:p>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Grade 12 Certificate</a:t>
            </a:r>
          </a:p>
          <a:p>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2012 - 2014</a:t>
            </a:r>
          </a:p>
        </p:txBody>
      </p:sp>
      <p:sp>
        <p:nvSpPr>
          <p:cNvPr id="24" name="TextBox 23">
            <a:extLst>
              <a:ext uri="{FF2B5EF4-FFF2-40B4-BE49-F238E27FC236}">
                <a16:creationId xmlns:a16="http://schemas.microsoft.com/office/drawing/2014/main" id="{603A255B-F851-4597-A6B7-5EE7265C5452}"/>
              </a:ext>
            </a:extLst>
          </p:cNvPr>
          <p:cNvSpPr txBox="1"/>
          <p:nvPr/>
        </p:nvSpPr>
        <p:spPr>
          <a:xfrm>
            <a:off x="796073" y="8767075"/>
            <a:ext cx="3277659" cy="600164"/>
          </a:xfrm>
          <a:prstGeom prst="rect">
            <a:avLst/>
          </a:prstGeom>
          <a:noFill/>
        </p:spPr>
        <p:txBody>
          <a:bodyPr wrap="square" rtlCol="0">
            <a:spAutoFit/>
          </a:bodyPr>
          <a:lstStyle/>
          <a:p>
            <a:r>
              <a:rPr lang="en-US" sz="1100" b="1" dirty="0">
                <a:latin typeface="Open Sans" panose="020B0606030504020204" pitchFamily="34" charset="0"/>
                <a:ea typeface="Open Sans" panose="020B0606030504020204" pitchFamily="34" charset="0"/>
                <a:cs typeface="Open Sans" panose="020B0606030504020204" pitchFamily="34" charset="0"/>
              </a:rPr>
              <a:t>PRINCE TAKAMADO</a:t>
            </a:r>
          </a:p>
          <a:p>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Grade 9 Certificate</a:t>
            </a:r>
          </a:p>
          <a:p>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2010 - 2011</a:t>
            </a:r>
          </a:p>
        </p:txBody>
      </p:sp>
      <p:cxnSp>
        <p:nvCxnSpPr>
          <p:cNvPr id="25" name="Straight Connector 24">
            <a:extLst>
              <a:ext uri="{FF2B5EF4-FFF2-40B4-BE49-F238E27FC236}">
                <a16:creationId xmlns:a16="http://schemas.microsoft.com/office/drawing/2014/main" id="{B6517585-3D2A-4CF4-8A1C-17C1649C90BE}"/>
              </a:ext>
            </a:extLst>
          </p:cNvPr>
          <p:cNvCxnSpPr>
            <a:cxnSpLocks/>
          </p:cNvCxnSpPr>
          <p:nvPr/>
        </p:nvCxnSpPr>
        <p:spPr>
          <a:xfrm>
            <a:off x="486200" y="6339840"/>
            <a:ext cx="1342600" cy="0"/>
          </a:xfrm>
          <a:prstGeom prst="line">
            <a:avLst/>
          </a:prstGeom>
        </p:spPr>
        <p:style>
          <a:lnRef idx="1">
            <a:schemeClr val="accent3"/>
          </a:lnRef>
          <a:fillRef idx="0">
            <a:schemeClr val="accent3"/>
          </a:fillRef>
          <a:effectRef idx="0">
            <a:schemeClr val="accent3"/>
          </a:effectRef>
          <a:fontRef idx="minor">
            <a:schemeClr val="tx1"/>
          </a:fontRef>
        </p:style>
      </p:cxnSp>
      <p:sp>
        <p:nvSpPr>
          <p:cNvPr id="27" name="TextBox 26">
            <a:extLst>
              <a:ext uri="{FF2B5EF4-FFF2-40B4-BE49-F238E27FC236}">
                <a16:creationId xmlns:a16="http://schemas.microsoft.com/office/drawing/2014/main" id="{7BF4B26A-864A-4FBB-BF75-BDDD1963C3CD}"/>
              </a:ext>
            </a:extLst>
          </p:cNvPr>
          <p:cNvSpPr txBox="1"/>
          <p:nvPr/>
        </p:nvSpPr>
        <p:spPr>
          <a:xfrm>
            <a:off x="3285534" y="4663034"/>
            <a:ext cx="3277659" cy="938719"/>
          </a:xfrm>
          <a:prstGeom prst="rect">
            <a:avLst/>
          </a:prstGeom>
          <a:noFill/>
        </p:spPr>
        <p:txBody>
          <a:bodyPr wrap="square" rtlCol="0">
            <a:spAutoFit/>
          </a:bodyPr>
          <a:lstStyle/>
          <a:p>
            <a:r>
              <a:rPr lang="en-US" sz="1100" b="1" dirty="0">
                <a:latin typeface="Open Sans" panose="020B0606030504020204" pitchFamily="34" charset="0"/>
                <a:ea typeface="Open Sans" panose="020B0606030504020204" pitchFamily="34" charset="0"/>
                <a:cs typeface="Open Sans" panose="020B0606030504020204" pitchFamily="34" charset="0"/>
              </a:rPr>
              <a:t>SOFTWARE DEVELOPER</a:t>
            </a:r>
          </a:p>
          <a:p>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Company Name	|	2020 – 2022</a:t>
            </a:r>
          </a:p>
          <a:p>
            <a:pPr marL="171450" indent="-171450">
              <a:buFont typeface="Arial" panose="020B0604020202020204" pitchFamily="34" charset="0"/>
              <a:buChar char="•"/>
            </a:pPr>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Duties and responsibilities</a:t>
            </a:r>
          </a:p>
          <a:p>
            <a:pPr marL="171450" indent="-171450">
              <a:buFont typeface="Arial" panose="020B0604020202020204" pitchFamily="34" charset="0"/>
              <a:buChar char="•"/>
            </a:pPr>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Duties and responsibilities</a:t>
            </a:r>
          </a:p>
          <a:p>
            <a:pPr marL="171450" indent="-171450">
              <a:buFont typeface="Arial" panose="020B0604020202020204" pitchFamily="34" charset="0"/>
              <a:buChar char="•"/>
            </a:pPr>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Duties and responsibilities</a:t>
            </a:r>
          </a:p>
        </p:txBody>
      </p:sp>
      <p:sp>
        <p:nvSpPr>
          <p:cNvPr id="28" name="TextBox 27">
            <a:extLst>
              <a:ext uri="{FF2B5EF4-FFF2-40B4-BE49-F238E27FC236}">
                <a16:creationId xmlns:a16="http://schemas.microsoft.com/office/drawing/2014/main" id="{B3671148-DEA8-408C-878C-DF704A360287}"/>
              </a:ext>
            </a:extLst>
          </p:cNvPr>
          <p:cNvSpPr txBox="1"/>
          <p:nvPr/>
        </p:nvSpPr>
        <p:spPr>
          <a:xfrm>
            <a:off x="3285533" y="5970920"/>
            <a:ext cx="3277659" cy="938719"/>
          </a:xfrm>
          <a:prstGeom prst="rect">
            <a:avLst/>
          </a:prstGeom>
          <a:noFill/>
        </p:spPr>
        <p:txBody>
          <a:bodyPr wrap="square" rtlCol="0">
            <a:spAutoFit/>
          </a:bodyPr>
          <a:lstStyle/>
          <a:p>
            <a:r>
              <a:rPr lang="en-US" sz="1100" b="1" dirty="0">
                <a:latin typeface="Open Sans" panose="020B0606030504020204" pitchFamily="34" charset="0"/>
                <a:ea typeface="Open Sans" panose="020B0606030504020204" pitchFamily="34" charset="0"/>
                <a:cs typeface="Open Sans" panose="020B0606030504020204" pitchFamily="34" charset="0"/>
              </a:rPr>
              <a:t>JOB POSITION</a:t>
            </a:r>
          </a:p>
          <a:p>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Company Name	|	2020 – 2022</a:t>
            </a:r>
          </a:p>
          <a:p>
            <a:pPr marL="171450" indent="-171450">
              <a:buFont typeface="Arial" panose="020B0604020202020204" pitchFamily="34" charset="0"/>
              <a:buChar char="•"/>
            </a:pPr>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Duties and responsibilities</a:t>
            </a:r>
          </a:p>
          <a:p>
            <a:pPr marL="171450" indent="-171450">
              <a:buFont typeface="Arial" panose="020B0604020202020204" pitchFamily="34" charset="0"/>
              <a:buChar char="•"/>
            </a:pPr>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Duties and responsibilities</a:t>
            </a:r>
          </a:p>
          <a:p>
            <a:pPr marL="171450" indent="-171450">
              <a:buFont typeface="Arial" panose="020B0604020202020204" pitchFamily="34" charset="0"/>
              <a:buChar char="•"/>
            </a:pPr>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Duties and responsibilities</a:t>
            </a:r>
          </a:p>
        </p:txBody>
      </p:sp>
      <p:sp>
        <p:nvSpPr>
          <p:cNvPr id="29" name="TextBox 28">
            <a:extLst>
              <a:ext uri="{FF2B5EF4-FFF2-40B4-BE49-F238E27FC236}">
                <a16:creationId xmlns:a16="http://schemas.microsoft.com/office/drawing/2014/main" id="{AF381780-07B6-4A7E-8FFA-648F3CD22CBA}"/>
              </a:ext>
            </a:extLst>
          </p:cNvPr>
          <p:cNvSpPr txBox="1"/>
          <p:nvPr/>
        </p:nvSpPr>
        <p:spPr>
          <a:xfrm>
            <a:off x="3285532" y="7278806"/>
            <a:ext cx="3277659" cy="938719"/>
          </a:xfrm>
          <a:prstGeom prst="rect">
            <a:avLst/>
          </a:prstGeom>
          <a:noFill/>
        </p:spPr>
        <p:txBody>
          <a:bodyPr wrap="square" rtlCol="0">
            <a:spAutoFit/>
          </a:bodyPr>
          <a:lstStyle/>
          <a:p>
            <a:r>
              <a:rPr lang="en-US" sz="1100" b="1" dirty="0">
                <a:latin typeface="Open Sans" panose="020B0606030504020204" pitchFamily="34" charset="0"/>
                <a:ea typeface="Open Sans" panose="020B0606030504020204" pitchFamily="34" charset="0"/>
                <a:cs typeface="Open Sans" panose="020B0606030504020204" pitchFamily="34" charset="0"/>
              </a:rPr>
              <a:t>JOB POSITION</a:t>
            </a:r>
          </a:p>
          <a:p>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Company Name	|	2020 – 2022</a:t>
            </a:r>
          </a:p>
          <a:p>
            <a:pPr marL="171450" indent="-171450">
              <a:buFont typeface="Arial" panose="020B0604020202020204" pitchFamily="34" charset="0"/>
              <a:buChar char="•"/>
            </a:pPr>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Duties and responsibilities</a:t>
            </a:r>
          </a:p>
          <a:p>
            <a:pPr marL="171450" indent="-171450">
              <a:buFont typeface="Arial" panose="020B0604020202020204" pitchFamily="34" charset="0"/>
              <a:buChar char="•"/>
            </a:pPr>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Duties and responsibilities</a:t>
            </a:r>
          </a:p>
          <a:p>
            <a:pPr marL="171450" indent="-171450">
              <a:buFont typeface="Arial" panose="020B0604020202020204" pitchFamily="34" charset="0"/>
              <a:buChar char="•"/>
            </a:pPr>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Duties and responsibilities</a:t>
            </a:r>
          </a:p>
        </p:txBody>
      </p:sp>
      <p:sp>
        <p:nvSpPr>
          <p:cNvPr id="30" name="TextBox 29">
            <a:extLst>
              <a:ext uri="{FF2B5EF4-FFF2-40B4-BE49-F238E27FC236}">
                <a16:creationId xmlns:a16="http://schemas.microsoft.com/office/drawing/2014/main" id="{0F74459C-A784-444F-AD4C-9953B50ACED7}"/>
              </a:ext>
            </a:extLst>
          </p:cNvPr>
          <p:cNvSpPr txBox="1"/>
          <p:nvPr/>
        </p:nvSpPr>
        <p:spPr>
          <a:xfrm>
            <a:off x="2891493" y="8479541"/>
            <a:ext cx="1231427" cy="307777"/>
          </a:xfrm>
          <a:prstGeom prst="rect">
            <a:avLst/>
          </a:prstGeom>
          <a:noFill/>
        </p:spPr>
        <p:txBody>
          <a:bodyPr wrap="none" rtlCol="0">
            <a:spAutoFit/>
          </a:bodyPr>
          <a:lstStyle/>
          <a:p>
            <a:r>
              <a:rPr lang="en-US" sz="1400" b="1" spc="300" dirty="0">
                <a:latin typeface="Open Sans" panose="020B0606030504020204" pitchFamily="34" charset="0"/>
                <a:ea typeface="Open Sans" panose="020B0606030504020204" pitchFamily="34" charset="0"/>
                <a:cs typeface="Open Sans" panose="020B0606030504020204" pitchFamily="34" charset="0"/>
              </a:rPr>
              <a:t>HOBBIES</a:t>
            </a:r>
          </a:p>
        </p:txBody>
      </p:sp>
      <p:sp>
        <p:nvSpPr>
          <p:cNvPr id="31" name="TextBox 30">
            <a:extLst>
              <a:ext uri="{FF2B5EF4-FFF2-40B4-BE49-F238E27FC236}">
                <a16:creationId xmlns:a16="http://schemas.microsoft.com/office/drawing/2014/main" id="{6BE28749-71ED-4833-8B02-E4D802D8C519}"/>
              </a:ext>
            </a:extLst>
          </p:cNvPr>
          <p:cNvSpPr txBox="1"/>
          <p:nvPr/>
        </p:nvSpPr>
        <p:spPr>
          <a:xfrm>
            <a:off x="3259386" y="8754119"/>
            <a:ext cx="3277659" cy="600164"/>
          </a:xfrm>
          <a:prstGeom prst="rect">
            <a:avLst/>
          </a:prstGeom>
          <a:noFill/>
        </p:spPr>
        <p:txBody>
          <a:bodyPr wrap="square" rtlCol="0">
            <a:spAutoFit/>
          </a:bodyPr>
          <a:lstStyle/>
          <a:p>
            <a:pPr marL="171450" indent="-171450">
              <a:buFont typeface="Arial" panose="020B0604020202020204" pitchFamily="34" charset="0"/>
              <a:buChar char="•"/>
            </a:pPr>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Hobby</a:t>
            </a:r>
          </a:p>
          <a:p>
            <a:pPr marL="171450" indent="-171450">
              <a:buFont typeface="Arial" panose="020B0604020202020204" pitchFamily="34" charset="0"/>
              <a:buChar char="•"/>
            </a:pPr>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Hobby 2</a:t>
            </a:r>
          </a:p>
          <a:p>
            <a:pPr marL="171450" indent="-171450">
              <a:buFont typeface="Arial" panose="020B0604020202020204" pitchFamily="34" charset="0"/>
              <a:buChar char="•"/>
            </a:pPr>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Hobby 3</a:t>
            </a:r>
          </a:p>
        </p:txBody>
      </p:sp>
      <p:cxnSp>
        <p:nvCxnSpPr>
          <p:cNvPr id="33" name="Straight Connector 32">
            <a:extLst>
              <a:ext uri="{FF2B5EF4-FFF2-40B4-BE49-F238E27FC236}">
                <a16:creationId xmlns:a16="http://schemas.microsoft.com/office/drawing/2014/main" id="{AEDA3BFD-9B34-4347-A962-311B96543525}"/>
              </a:ext>
            </a:extLst>
          </p:cNvPr>
          <p:cNvCxnSpPr>
            <a:cxnSpLocks/>
          </p:cNvCxnSpPr>
          <p:nvPr/>
        </p:nvCxnSpPr>
        <p:spPr>
          <a:xfrm>
            <a:off x="3032844" y="2974848"/>
            <a:ext cx="0" cy="977670"/>
          </a:xfrm>
          <a:prstGeom prst="line">
            <a:avLst/>
          </a:prstGeom>
        </p:spPr>
        <p:style>
          <a:lnRef idx="1">
            <a:schemeClr val="accent3"/>
          </a:lnRef>
          <a:fillRef idx="0">
            <a:schemeClr val="accent3"/>
          </a:fillRef>
          <a:effectRef idx="0">
            <a:schemeClr val="accent3"/>
          </a:effectRef>
          <a:fontRef idx="minor">
            <a:schemeClr val="tx1"/>
          </a:fontRef>
        </p:style>
      </p:cxnSp>
      <p:cxnSp>
        <p:nvCxnSpPr>
          <p:cNvPr id="36" name="Straight Connector 35">
            <a:extLst>
              <a:ext uri="{FF2B5EF4-FFF2-40B4-BE49-F238E27FC236}">
                <a16:creationId xmlns:a16="http://schemas.microsoft.com/office/drawing/2014/main" id="{00C87CB0-6954-44C1-8E1A-826ED77AA193}"/>
              </a:ext>
            </a:extLst>
          </p:cNvPr>
          <p:cNvCxnSpPr>
            <a:cxnSpLocks/>
          </p:cNvCxnSpPr>
          <p:nvPr/>
        </p:nvCxnSpPr>
        <p:spPr>
          <a:xfrm>
            <a:off x="3032844" y="4771514"/>
            <a:ext cx="0" cy="3260521"/>
          </a:xfrm>
          <a:prstGeom prst="line">
            <a:avLst/>
          </a:prstGeom>
        </p:spPr>
        <p:style>
          <a:lnRef idx="1">
            <a:schemeClr val="accent3"/>
          </a:lnRef>
          <a:fillRef idx="0">
            <a:schemeClr val="accent3"/>
          </a:fillRef>
          <a:effectRef idx="0">
            <a:schemeClr val="accent3"/>
          </a:effectRef>
          <a:fontRef idx="minor">
            <a:schemeClr val="tx1"/>
          </a:fontRef>
        </p:style>
      </p:cxnSp>
      <p:cxnSp>
        <p:nvCxnSpPr>
          <p:cNvPr id="39" name="Straight Connector 38">
            <a:extLst>
              <a:ext uri="{FF2B5EF4-FFF2-40B4-BE49-F238E27FC236}">
                <a16:creationId xmlns:a16="http://schemas.microsoft.com/office/drawing/2014/main" id="{2C4F3216-0F12-4B94-B0A6-15D8738C983E}"/>
              </a:ext>
            </a:extLst>
          </p:cNvPr>
          <p:cNvCxnSpPr>
            <a:cxnSpLocks/>
          </p:cNvCxnSpPr>
          <p:nvPr/>
        </p:nvCxnSpPr>
        <p:spPr>
          <a:xfrm>
            <a:off x="3032844" y="8787384"/>
            <a:ext cx="0" cy="737616"/>
          </a:xfrm>
          <a:prstGeom prst="line">
            <a:avLst/>
          </a:prstGeom>
        </p:spPr>
        <p:style>
          <a:lnRef idx="1">
            <a:schemeClr val="accent3"/>
          </a:lnRef>
          <a:fillRef idx="0">
            <a:schemeClr val="accent3"/>
          </a:fillRef>
          <a:effectRef idx="0">
            <a:schemeClr val="accent3"/>
          </a:effectRef>
          <a:fontRef idx="minor">
            <a:schemeClr val="tx1"/>
          </a:fontRef>
        </p:style>
      </p:cxnSp>
      <p:cxnSp>
        <p:nvCxnSpPr>
          <p:cNvPr id="41" name="Straight Connector 40">
            <a:extLst>
              <a:ext uri="{FF2B5EF4-FFF2-40B4-BE49-F238E27FC236}">
                <a16:creationId xmlns:a16="http://schemas.microsoft.com/office/drawing/2014/main" id="{D485A2E4-01C1-4E57-9276-698BEEAE84B1}"/>
              </a:ext>
            </a:extLst>
          </p:cNvPr>
          <p:cNvCxnSpPr>
            <a:cxnSpLocks/>
          </p:cNvCxnSpPr>
          <p:nvPr/>
        </p:nvCxnSpPr>
        <p:spPr>
          <a:xfrm>
            <a:off x="588348" y="7046976"/>
            <a:ext cx="0" cy="2437157"/>
          </a:xfrm>
          <a:prstGeom prst="line">
            <a:avLst/>
          </a:prstGeom>
        </p:spPr>
        <p:style>
          <a:lnRef idx="1">
            <a:schemeClr val="accent3"/>
          </a:lnRef>
          <a:fillRef idx="0">
            <a:schemeClr val="accent3"/>
          </a:fillRef>
          <a:effectRef idx="0">
            <a:schemeClr val="accent3"/>
          </a:effectRef>
          <a:fontRef idx="minor">
            <a:schemeClr val="tx1"/>
          </a:fontRef>
        </p:style>
      </p:cxnSp>
      <p:cxnSp>
        <p:nvCxnSpPr>
          <p:cNvPr id="43" name="Straight Connector 42">
            <a:extLst>
              <a:ext uri="{FF2B5EF4-FFF2-40B4-BE49-F238E27FC236}">
                <a16:creationId xmlns:a16="http://schemas.microsoft.com/office/drawing/2014/main" id="{E630324A-BDC1-4CA9-A4FD-B963809A1C43}"/>
              </a:ext>
            </a:extLst>
          </p:cNvPr>
          <p:cNvCxnSpPr>
            <a:cxnSpLocks/>
          </p:cNvCxnSpPr>
          <p:nvPr/>
        </p:nvCxnSpPr>
        <p:spPr>
          <a:xfrm>
            <a:off x="2987566" y="8350405"/>
            <a:ext cx="1342600" cy="0"/>
          </a:xfrm>
          <a:prstGeom prst="line">
            <a:avLst/>
          </a:prstGeom>
        </p:spPr>
        <p:style>
          <a:lnRef idx="1">
            <a:schemeClr val="accent3"/>
          </a:lnRef>
          <a:fillRef idx="0">
            <a:schemeClr val="accent3"/>
          </a:fillRef>
          <a:effectRef idx="0">
            <a:schemeClr val="accent3"/>
          </a:effectRef>
          <a:fontRef idx="minor">
            <a:schemeClr val="tx1"/>
          </a:fontRef>
        </p:style>
      </p:cxnSp>
      <p:sp>
        <p:nvSpPr>
          <p:cNvPr id="44" name="Oval 43">
            <a:extLst>
              <a:ext uri="{FF2B5EF4-FFF2-40B4-BE49-F238E27FC236}">
                <a16:creationId xmlns:a16="http://schemas.microsoft.com/office/drawing/2014/main" id="{56678B05-5C65-4097-BC51-A13EAF503F9C}"/>
              </a:ext>
            </a:extLst>
          </p:cNvPr>
          <p:cNvSpPr/>
          <p:nvPr/>
        </p:nvSpPr>
        <p:spPr>
          <a:xfrm>
            <a:off x="2985864" y="4727140"/>
            <a:ext cx="91440" cy="91440"/>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Oval 44">
            <a:extLst>
              <a:ext uri="{FF2B5EF4-FFF2-40B4-BE49-F238E27FC236}">
                <a16:creationId xmlns:a16="http://schemas.microsoft.com/office/drawing/2014/main" id="{B3917742-7F00-41C4-8F83-E81AB9ABF028}"/>
              </a:ext>
            </a:extLst>
          </p:cNvPr>
          <p:cNvSpPr/>
          <p:nvPr/>
        </p:nvSpPr>
        <p:spPr>
          <a:xfrm>
            <a:off x="2985864" y="6051974"/>
            <a:ext cx="91440" cy="91440"/>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Oval 45">
            <a:extLst>
              <a:ext uri="{FF2B5EF4-FFF2-40B4-BE49-F238E27FC236}">
                <a16:creationId xmlns:a16="http://schemas.microsoft.com/office/drawing/2014/main" id="{DDC0E59A-A4A0-4F1F-B8A0-93D52A4E3954}"/>
              </a:ext>
            </a:extLst>
          </p:cNvPr>
          <p:cNvSpPr/>
          <p:nvPr/>
        </p:nvSpPr>
        <p:spPr>
          <a:xfrm>
            <a:off x="2985864" y="7376808"/>
            <a:ext cx="91440" cy="91440"/>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Oval 46">
            <a:extLst>
              <a:ext uri="{FF2B5EF4-FFF2-40B4-BE49-F238E27FC236}">
                <a16:creationId xmlns:a16="http://schemas.microsoft.com/office/drawing/2014/main" id="{989E6578-BFDF-4080-94A6-249DBC5227EB}"/>
              </a:ext>
            </a:extLst>
          </p:cNvPr>
          <p:cNvSpPr/>
          <p:nvPr/>
        </p:nvSpPr>
        <p:spPr>
          <a:xfrm>
            <a:off x="546296" y="7001256"/>
            <a:ext cx="91440" cy="91440"/>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Oval 47">
            <a:extLst>
              <a:ext uri="{FF2B5EF4-FFF2-40B4-BE49-F238E27FC236}">
                <a16:creationId xmlns:a16="http://schemas.microsoft.com/office/drawing/2014/main" id="{8D335CA6-614B-43C5-A346-D5758950B3D9}"/>
              </a:ext>
            </a:extLst>
          </p:cNvPr>
          <p:cNvSpPr/>
          <p:nvPr/>
        </p:nvSpPr>
        <p:spPr>
          <a:xfrm>
            <a:off x="546296" y="7940595"/>
            <a:ext cx="91440" cy="91440"/>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Oval 48">
            <a:extLst>
              <a:ext uri="{FF2B5EF4-FFF2-40B4-BE49-F238E27FC236}">
                <a16:creationId xmlns:a16="http://schemas.microsoft.com/office/drawing/2014/main" id="{CBE0222A-A029-4A4C-9720-9EA74C973A74}"/>
              </a:ext>
            </a:extLst>
          </p:cNvPr>
          <p:cNvSpPr/>
          <p:nvPr/>
        </p:nvSpPr>
        <p:spPr>
          <a:xfrm>
            <a:off x="546296" y="8841834"/>
            <a:ext cx="91440" cy="91440"/>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3" name="Picture 52">
            <a:extLst>
              <a:ext uri="{FF2B5EF4-FFF2-40B4-BE49-F238E27FC236}">
                <a16:creationId xmlns:a16="http://schemas.microsoft.com/office/drawing/2014/main" id="{E5962858-0641-428C-8213-84C5BA43496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2467" y="2901116"/>
            <a:ext cx="195995" cy="195995"/>
          </a:xfrm>
          <a:prstGeom prst="rect">
            <a:avLst/>
          </a:prstGeom>
        </p:spPr>
      </p:pic>
      <p:pic>
        <p:nvPicPr>
          <p:cNvPr id="55" name="Picture 54">
            <a:extLst>
              <a:ext uri="{FF2B5EF4-FFF2-40B4-BE49-F238E27FC236}">
                <a16:creationId xmlns:a16="http://schemas.microsoft.com/office/drawing/2014/main" id="{EC00CE72-4FD4-4EFB-8253-EEB715D9DB3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75705" y="3181102"/>
            <a:ext cx="180476" cy="180476"/>
          </a:xfrm>
          <a:prstGeom prst="rect">
            <a:avLst/>
          </a:prstGeom>
        </p:spPr>
      </p:pic>
      <p:pic>
        <p:nvPicPr>
          <p:cNvPr id="57" name="Picture 56">
            <a:extLst>
              <a:ext uri="{FF2B5EF4-FFF2-40B4-BE49-F238E27FC236}">
                <a16:creationId xmlns:a16="http://schemas.microsoft.com/office/drawing/2014/main" id="{41E453E3-7A13-4A0F-BCB3-CF1E2E293EC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75705" y="3453089"/>
            <a:ext cx="180476" cy="180476"/>
          </a:xfrm>
          <a:prstGeom prst="rect">
            <a:avLst/>
          </a:prstGeom>
        </p:spPr>
      </p:pic>
      <p:pic>
        <p:nvPicPr>
          <p:cNvPr id="59" name="Picture 58">
            <a:extLst>
              <a:ext uri="{FF2B5EF4-FFF2-40B4-BE49-F238E27FC236}">
                <a16:creationId xmlns:a16="http://schemas.microsoft.com/office/drawing/2014/main" id="{250CD092-6840-4B8B-BAF6-0604FF10092A}"/>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79858" y="3726184"/>
            <a:ext cx="180476" cy="180476"/>
          </a:xfrm>
          <a:prstGeom prst="rect">
            <a:avLst/>
          </a:prstGeom>
        </p:spPr>
      </p:pic>
    </p:spTree>
    <p:extLst>
      <p:ext uri="{BB962C8B-B14F-4D97-AF65-F5344CB8AC3E}">
        <p14:creationId xmlns:p14="http://schemas.microsoft.com/office/powerpoint/2010/main" val="174587808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110</TotalTime>
  <Words>183</Words>
  <Application>Microsoft Office PowerPoint</Application>
  <PresentationFormat>A4 Paper (210x297 mm)</PresentationFormat>
  <Paragraphs>47</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Open Sans</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smart motors</dc:creator>
  <cp:lastModifiedBy>smart motors</cp:lastModifiedBy>
  <cp:revision>10</cp:revision>
  <dcterms:created xsi:type="dcterms:W3CDTF">2024-07-29T03:58:51Z</dcterms:created>
  <dcterms:modified xsi:type="dcterms:W3CDTF">2024-07-29T14:05:34Z</dcterms:modified>
</cp:coreProperties>
</file>