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63" d="100"/>
          <a:sy n="63" d="100"/>
        </p:scale>
        <p:origin x="245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1A7BAD-E556-41CE-9D1C-623101FA874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403822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1A7BAD-E556-41CE-9D1C-623101FA874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280717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1A7BAD-E556-41CE-9D1C-623101FA874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368327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1A7BAD-E556-41CE-9D1C-623101FA874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333726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A7BAD-E556-41CE-9D1C-623101FA8740}"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215019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1A7BAD-E556-41CE-9D1C-623101FA8740}"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24867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1A7BAD-E556-41CE-9D1C-623101FA8740}" type="datetimeFigureOut">
              <a:rPr lang="en-US" smtClean="0"/>
              <a:t>7/29/2024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98420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1A7BAD-E556-41CE-9D1C-623101FA8740}" type="datetimeFigureOut">
              <a:rPr lang="en-US" smtClean="0"/>
              <a:t>7/29/2024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187051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A7BAD-E556-41CE-9D1C-623101FA8740}" type="datetimeFigureOut">
              <a:rPr lang="en-US" smtClean="0"/>
              <a:t>7/29/2024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2300430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1A7BAD-E556-41CE-9D1C-623101FA8740}"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352425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1A7BAD-E556-41CE-9D1C-623101FA8740}"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ED5AE-A68D-446B-8F61-B63A02A0E4A3}" type="slidenum">
              <a:rPr lang="en-US" smtClean="0"/>
              <a:t>‹#›</a:t>
            </a:fld>
            <a:endParaRPr lang="en-US"/>
          </a:p>
        </p:txBody>
      </p:sp>
    </p:spTree>
    <p:extLst>
      <p:ext uri="{BB962C8B-B14F-4D97-AF65-F5344CB8AC3E}">
        <p14:creationId xmlns:p14="http://schemas.microsoft.com/office/powerpoint/2010/main" val="633055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C1A7BAD-E556-41CE-9D1C-623101FA8740}" type="datetimeFigureOut">
              <a:rPr lang="en-US" smtClean="0"/>
              <a:t>7/29/2024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8AED5AE-A68D-446B-8F61-B63A02A0E4A3}" type="slidenum">
              <a:rPr lang="en-US" smtClean="0"/>
              <a:t>‹#›</a:t>
            </a:fld>
            <a:endParaRPr lang="en-US"/>
          </a:p>
        </p:txBody>
      </p:sp>
    </p:spTree>
    <p:extLst>
      <p:ext uri="{BB962C8B-B14F-4D97-AF65-F5344CB8AC3E}">
        <p14:creationId xmlns:p14="http://schemas.microsoft.com/office/powerpoint/2010/main" val="1152316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3BB018F9-EE0F-4335-B3D8-4C1E4A96DE52}"/>
              </a:ext>
            </a:extLst>
          </p:cNvPr>
          <p:cNvCxnSpPr>
            <a:cxnSpLocks/>
          </p:cNvCxnSpPr>
          <p:nvPr/>
        </p:nvCxnSpPr>
        <p:spPr>
          <a:xfrm>
            <a:off x="451104" y="2304288"/>
            <a:ext cx="5949696" cy="0"/>
          </a:xfrm>
          <a:prstGeom prst="line">
            <a:avLst/>
          </a:prstGeom>
        </p:spPr>
        <p:style>
          <a:lnRef idx="1">
            <a:schemeClr val="accent3"/>
          </a:lnRef>
          <a:fillRef idx="0">
            <a:schemeClr val="accent3"/>
          </a:fillRef>
          <a:effectRef idx="0">
            <a:schemeClr val="accent3"/>
          </a:effectRef>
          <a:fontRef idx="minor">
            <a:schemeClr val="tx1"/>
          </a:fontRef>
        </p:style>
      </p:cxnSp>
      <p:sp>
        <p:nvSpPr>
          <p:cNvPr id="7" name="TextBox 6">
            <a:extLst>
              <a:ext uri="{FF2B5EF4-FFF2-40B4-BE49-F238E27FC236}">
                <a16:creationId xmlns:a16="http://schemas.microsoft.com/office/drawing/2014/main" id="{13DEF431-3926-4422-90AA-3BE1E46A582B}"/>
              </a:ext>
            </a:extLst>
          </p:cNvPr>
          <p:cNvSpPr txBox="1"/>
          <p:nvPr/>
        </p:nvSpPr>
        <p:spPr>
          <a:xfrm>
            <a:off x="347472" y="1002758"/>
            <a:ext cx="2060179" cy="830997"/>
          </a:xfrm>
          <a:prstGeom prst="rect">
            <a:avLst/>
          </a:prstGeom>
          <a:noFill/>
        </p:spPr>
        <p:txBody>
          <a:bodyPr wrap="none" rtlCol="0">
            <a:spAutoFit/>
          </a:bodyPr>
          <a:lstStyle/>
          <a:p>
            <a:r>
              <a:rPr lang="en-US" sz="4800" dirty="0">
                <a:latin typeface="Open Sans" panose="020B0606030504020204" pitchFamily="34" charset="0"/>
                <a:ea typeface="Open Sans" panose="020B0606030504020204" pitchFamily="34" charset="0"/>
                <a:cs typeface="Open Sans" panose="020B0606030504020204" pitchFamily="34" charset="0"/>
              </a:rPr>
              <a:t>ARKIM</a:t>
            </a:r>
            <a:endParaRPr lang="en-US" sz="5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68206994-0B8C-4C76-8364-60ADE15A9CE1}"/>
              </a:ext>
            </a:extLst>
          </p:cNvPr>
          <p:cNvSpPr txBox="1"/>
          <p:nvPr/>
        </p:nvSpPr>
        <p:spPr>
          <a:xfrm>
            <a:off x="371856" y="1752045"/>
            <a:ext cx="3600537" cy="307777"/>
          </a:xfrm>
          <a:prstGeom prst="rect">
            <a:avLst/>
          </a:prstGeom>
          <a:noFill/>
        </p:spPr>
        <p:txBody>
          <a:bodyPr wrap="square" rtlCol="0">
            <a:spAutoFit/>
          </a:bodyPr>
          <a:lstStyle/>
          <a:p>
            <a:r>
              <a:rPr lang="en-US" sz="1400" spc="6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SOFTWARE DEVELOPER</a:t>
            </a:r>
            <a:endParaRPr lang="en-US" sz="3600" spc="6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3FD4BA1A-3051-48B4-A6F0-400A5E0BE58F}"/>
              </a:ext>
            </a:extLst>
          </p:cNvPr>
          <p:cNvSpPr txBox="1"/>
          <p:nvPr/>
        </p:nvSpPr>
        <p:spPr>
          <a:xfrm>
            <a:off x="358564" y="527287"/>
            <a:ext cx="3432048" cy="584775"/>
          </a:xfrm>
          <a:prstGeom prst="rect">
            <a:avLst/>
          </a:prstGeom>
          <a:noFill/>
        </p:spPr>
        <p:txBody>
          <a:bodyPr wrap="square">
            <a:spAutoFit/>
          </a:bodyPr>
          <a:lstStyle/>
          <a:p>
            <a:r>
              <a:rPr lang="en-US" sz="3200" spc="3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PHIRI</a:t>
            </a:r>
          </a:p>
        </p:txBody>
      </p:sp>
      <p:sp>
        <p:nvSpPr>
          <p:cNvPr id="11" name="Oval 10">
            <a:extLst>
              <a:ext uri="{FF2B5EF4-FFF2-40B4-BE49-F238E27FC236}">
                <a16:creationId xmlns:a16="http://schemas.microsoft.com/office/drawing/2014/main" id="{69EC3BCE-E591-4992-B2B9-A600FB7396A0}"/>
              </a:ext>
            </a:extLst>
          </p:cNvPr>
          <p:cNvSpPr/>
          <p:nvPr/>
        </p:nvSpPr>
        <p:spPr>
          <a:xfrm>
            <a:off x="5151227" y="621167"/>
            <a:ext cx="1249573" cy="1249573"/>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91D2040C-C7D8-49AD-9905-2EEA0430D87B}"/>
              </a:ext>
            </a:extLst>
          </p:cNvPr>
          <p:cNvCxnSpPr>
            <a:cxnSpLocks/>
          </p:cNvCxnSpPr>
          <p:nvPr/>
        </p:nvCxnSpPr>
        <p:spPr>
          <a:xfrm>
            <a:off x="457200" y="4139184"/>
            <a:ext cx="5949696" cy="0"/>
          </a:xfrm>
          <a:prstGeom prst="line">
            <a:avLst/>
          </a:prstGeom>
        </p:spPr>
        <p:style>
          <a:lnRef idx="1">
            <a:schemeClr val="accent3"/>
          </a:lnRef>
          <a:fillRef idx="0">
            <a:schemeClr val="accent3"/>
          </a:fillRef>
          <a:effectRef idx="0">
            <a:schemeClr val="accent3"/>
          </a:effectRef>
          <a:fontRef idx="minor">
            <a:schemeClr val="tx1"/>
          </a:fontRef>
        </p:style>
      </p:cxnSp>
      <p:sp>
        <p:nvSpPr>
          <p:cNvPr id="13" name="TextBox 12">
            <a:extLst>
              <a:ext uri="{FF2B5EF4-FFF2-40B4-BE49-F238E27FC236}">
                <a16:creationId xmlns:a16="http://schemas.microsoft.com/office/drawing/2014/main" id="{99505550-59AF-4BDF-83C6-A1D8A1ADBFE9}"/>
              </a:ext>
            </a:extLst>
          </p:cNvPr>
          <p:cNvSpPr txBox="1"/>
          <p:nvPr/>
        </p:nvSpPr>
        <p:spPr>
          <a:xfrm>
            <a:off x="392092" y="2492919"/>
            <a:ext cx="1317477"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CONTACT</a:t>
            </a:r>
          </a:p>
        </p:txBody>
      </p:sp>
      <p:sp>
        <p:nvSpPr>
          <p:cNvPr id="14" name="TextBox 13">
            <a:extLst>
              <a:ext uri="{FF2B5EF4-FFF2-40B4-BE49-F238E27FC236}">
                <a16:creationId xmlns:a16="http://schemas.microsoft.com/office/drawing/2014/main" id="{CAE2E3DB-AE18-49B6-BAB9-F09886B93B2C}"/>
              </a:ext>
            </a:extLst>
          </p:cNvPr>
          <p:cNvSpPr txBox="1"/>
          <p:nvPr/>
        </p:nvSpPr>
        <p:spPr>
          <a:xfrm>
            <a:off x="2891493" y="2505069"/>
            <a:ext cx="1383456"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SUMMARY</a:t>
            </a:r>
          </a:p>
        </p:txBody>
      </p:sp>
      <p:sp>
        <p:nvSpPr>
          <p:cNvPr id="15" name="TextBox 14">
            <a:extLst>
              <a:ext uri="{FF2B5EF4-FFF2-40B4-BE49-F238E27FC236}">
                <a16:creationId xmlns:a16="http://schemas.microsoft.com/office/drawing/2014/main" id="{45C57052-A4A2-42F2-8E34-10BE1A0FCCD2}"/>
              </a:ext>
            </a:extLst>
          </p:cNvPr>
          <p:cNvSpPr txBox="1"/>
          <p:nvPr/>
        </p:nvSpPr>
        <p:spPr>
          <a:xfrm>
            <a:off x="690515" y="2800696"/>
            <a:ext cx="1744388" cy="1165255"/>
          </a:xfrm>
          <a:prstGeom prst="rect">
            <a:avLst/>
          </a:prstGeom>
          <a:noFill/>
        </p:spPr>
        <p:txBody>
          <a:bodyPr wrap="none" rtlCol="0">
            <a:spAutoFit/>
          </a:bodyPr>
          <a:lstStyle/>
          <a:p>
            <a:pPr>
              <a:lnSpc>
                <a:spcPct val="150000"/>
              </a:lnSpc>
            </a:pPr>
            <a:r>
              <a:rPr lang="en-US" sz="1200" dirty="0">
                <a:latin typeface="Open Sans" panose="020B0606030504020204" pitchFamily="34" charset="0"/>
                <a:ea typeface="Open Sans" panose="020B0606030504020204" pitchFamily="34" charset="0"/>
                <a:cs typeface="Open Sans" panose="020B0606030504020204" pitchFamily="34" charset="0"/>
              </a:rPr>
              <a:t>+260 977 000 000</a:t>
            </a:r>
          </a:p>
          <a:p>
            <a:pPr>
              <a:lnSpc>
                <a:spcPct val="150000"/>
              </a:lnSpc>
            </a:pPr>
            <a:r>
              <a:rPr lang="en-US" sz="1200" dirty="0">
                <a:latin typeface="Open Sans" panose="020B0606030504020204" pitchFamily="34" charset="0"/>
                <a:ea typeface="Open Sans" panose="020B0606030504020204" pitchFamily="34" charset="0"/>
                <a:cs typeface="Open Sans" panose="020B0606030504020204" pitchFamily="34" charset="0"/>
              </a:rPr>
              <a:t>Email@email.com</a:t>
            </a:r>
          </a:p>
          <a:p>
            <a:pPr>
              <a:lnSpc>
                <a:spcPct val="150000"/>
              </a:lnSpc>
            </a:pPr>
            <a:r>
              <a:rPr lang="en-US" sz="1200" dirty="0">
                <a:latin typeface="Open Sans" panose="020B0606030504020204" pitchFamily="34" charset="0"/>
                <a:ea typeface="Open Sans" panose="020B0606030504020204" pitchFamily="34" charset="0"/>
                <a:cs typeface="Open Sans" panose="020B0606030504020204" pitchFamily="34" charset="0"/>
              </a:rPr>
              <a:t>Central Park, Lusaka.</a:t>
            </a:r>
          </a:p>
          <a:p>
            <a:pPr>
              <a:lnSpc>
                <a:spcPct val="150000"/>
              </a:lnSpc>
            </a:pPr>
            <a:r>
              <a:rPr lang="en-US" sz="1200" dirty="0">
                <a:latin typeface="Open Sans" panose="020B0606030504020204" pitchFamily="34" charset="0"/>
                <a:ea typeface="Open Sans" panose="020B0606030504020204" pitchFamily="34" charset="0"/>
                <a:cs typeface="Open Sans" panose="020B0606030504020204" pitchFamily="34" charset="0"/>
              </a:rPr>
              <a:t>Arkiana.com</a:t>
            </a:r>
          </a:p>
        </p:txBody>
      </p:sp>
      <p:sp>
        <p:nvSpPr>
          <p:cNvPr id="16" name="TextBox 15">
            <a:extLst>
              <a:ext uri="{FF2B5EF4-FFF2-40B4-BE49-F238E27FC236}">
                <a16:creationId xmlns:a16="http://schemas.microsoft.com/office/drawing/2014/main" id="{16DD51E2-A771-4275-AD75-F94C1981810E}"/>
              </a:ext>
            </a:extLst>
          </p:cNvPr>
          <p:cNvSpPr txBox="1"/>
          <p:nvPr/>
        </p:nvSpPr>
        <p:spPr>
          <a:xfrm>
            <a:off x="3123141" y="2783562"/>
            <a:ext cx="3277659" cy="1107996"/>
          </a:xfrm>
          <a:prstGeom prst="rect">
            <a:avLst/>
          </a:prstGeom>
          <a:noFill/>
        </p:spPr>
        <p:txBody>
          <a:bodyPr wrap="square" rtlCol="0">
            <a:spAutoFit/>
          </a:bodyPr>
          <a:lstStyle/>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 am a software developer and content creator with </a:t>
            </a:r>
            <a:r>
              <a:rPr lang="en-US" sz="1100" b="0" i="0" dirty="0">
                <a:solidFill>
                  <a:schemeClr val="tx1">
                    <a:lumMod val="65000"/>
                    <a:lumOff val="3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a:t>
            </a:r>
            <a:endPar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AB5EA4CE-B057-4166-8AD7-87FFCAF8E72B}"/>
              </a:ext>
            </a:extLst>
          </p:cNvPr>
          <p:cNvSpPr txBox="1"/>
          <p:nvPr/>
        </p:nvSpPr>
        <p:spPr>
          <a:xfrm>
            <a:off x="382033" y="4339964"/>
            <a:ext cx="994183"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SKILLS</a:t>
            </a:r>
          </a:p>
        </p:txBody>
      </p:sp>
      <p:sp>
        <p:nvSpPr>
          <p:cNvPr id="18" name="TextBox 17">
            <a:extLst>
              <a:ext uri="{FF2B5EF4-FFF2-40B4-BE49-F238E27FC236}">
                <a16:creationId xmlns:a16="http://schemas.microsoft.com/office/drawing/2014/main" id="{9EC7BCB0-E01F-463E-8DDF-B397A03E85FF}"/>
              </a:ext>
            </a:extLst>
          </p:cNvPr>
          <p:cNvSpPr txBox="1"/>
          <p:nvPr/>
        </p:nvSpPr>
        <p:spPr>
          <a:xfrm>
            <a:off x="2856091" y="4364452"/>
            <a:ext cx="2435282"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WORK EXPERIENCE</a:t>
            </a:r>
          </a:p>
        </p:txBody>
      </p:sp>
      <p:sp>
        <p:nvSpPr>
          <p:cNvPr id="19" name="TextBox 18">
            <a:extLst>
              <a:ext uri="{FF2B5EF4-FFF2-40B4-BE49-F238E27FC236}">
                <a16:creationId xmlns:a16="http://schemas.microsoft.com/office/drawing/2014/main" id="{3CDA2755-CDBD-4DD7-A895-FA28BEC52E57}"/>
              </a:ext>
            </a:extLst>
          </p:cNvPr>
          <p:cNvSpPr txBox="1"/>
          <p:nvPr/>
        </p:nvSpPr>
        <p:spPr>
          <a:xfrm>
            <a:off x="392092" y="4613163"/>
            <a:ext cx="1745991" cy="339837"/>
          </a:xfrm>
          <a:prstGeom prst="rect">
            <a:avLst/>
          </a:prstGeom>
          <a:noFill/>
        </p:spPr>
        <p:txBody>
          <a:bodyPr wrap="none" rtlCol="0">
            <a:spAutoFit/>
          </a:bodyPr>
          <a:lstStyle/>
          <a:p>
            <a:pPr>
              <a:lnSpc>
                <a:spcPct val="150000"/>
              </a:lnSpc>
            </a:pPr>
            <a:r>
              <a:rPr lang="en-US" sz="1200" spc="300" dirty="0">
                <a:latin typeface="Open Sans" panose="020B0606030504020204" pitchFamily="34" charset="0"/>
                <a:ea typeface="Open Sans" panose="020B0606030504020204" pitchFamily="34" charset="0"/>
                <a:cs typeface="Open Sans" panose="020B0606030504020204" pitchFamily="34" charset="0"/>
              </a:rPr>
              <a:t>PROFESSIONAL</a:t>
            </a:r>
          </a:p>
        </p:txBody>
      </p:sp>
      <p:sp>
        <p:nvSpPr>
          <p:cNvPr id="20" name="TextBox 19">
            <a:extLst>
              <a:ext uri="{FF2B5EF4-FFF2-40B4-BE49-F238E27FC236}">
                <a16:creationId xmlns:a16="http://schemas.microsoft.com/office/drawing/2014/main" id="{5EB2A973-65DB-471E-B71B-A0CD258580F0}"/>
              </a:ext>
            </a:extLst>
          </p:cNvPr>
          <p:cNvSpPr txBox="1"/>
          <p:nvPr/>
        </p:nvSpPr>
        <p:spPr>
          <a:xfrm>
            <a:off x="390144" y="4945324"/>
            <a:ext cx="2642700" cy="1107996"/>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Programming</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Content Creation</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Digital Marketing</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Data Analysis &amp; Visualization with Excel, Power BI, Tableau, Looker</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Video Editing</a:t>
            </a:r>
          </a:p>
        </p:txBody>
      </p:sp>
      <p:sp>
        <p:nvSpPr>
          <p:cNvPr id="21" name="TextBox 20">
            <a:extLst>
              <a:ext uri="{FF2B5EF4-FFF2-40B4-BE49-F238E27FC236}">
                <a16:creationId xmlns:a16="http://schemas.microsoft.com/office/drawing/2014/main" id="{D6153469-D22C-4943-B775-C4A4356E21F6}"/>
              </a:ext>
            </a:extLst>
          </p:cNvPr>
          <p:cNvSpPr txBox="1"/>
          <p:nvPr/>
        </p:nvSpPr>
        <p:spPr>
          <a:xfrm>
            <a:off x="390144" y="6620106"/>
            <a:ext cx="1585178"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EDUCATION</a:t>
            </a:r>
          </a:p>
        </p:txBody>
      </p:sp>
      <p:sp>
        <p:nvSpPr>
          <p:cNvPr id="22" name="TextBox 21">
            <a:extLst>
              <a:ext uri="{FF2B5EF4-FFF2-40B4-BE49-F238E27FC236}">
                <a16:creationId xmlns:a16="http://schemas.microsoft.com/office/drawing/2014/main" id="{A9C52E58-E7BE-4259-A7C5-9C3AC073035E}"/>
              </a:ext>
            </a:extLst>
          </p:cNvPr>
          <p:cNvSpPr txBox="1"/>
          <p:nvPr/>
        </p:nvSpPr>
        <p:spPr>
          <a:xfrm>
            <a:off x="796073" y="6940671"/>
            <a:ext cx="3277659"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UNIVERSITY OF ZAMBIA</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Electrical Engineering</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2017 - 2021</a:t>
            </a:r>
          </a:p>
        </p:txBody>
      </p:sp>
      <p:sp>
        <p:nvSpPr>
          <p:cNvPr id="23" name="TextBox 22">
            <a:extLst>
              <a:ext uri="{FF2B5EF4-FFF2-40B4-BE49-F238E27FC236}">
                <a16:creationId xmlns:a16="http://schemas.microsoft.com/office/drawing/2014/main" id="{FD45944B-C098-458E-A57C-A5B069C8FFCD}"/>
              </a:ext>
            </a:extLst>
          </p:cNvPr>
          <p:cNvSpPr txBox="1"/>
          <p:nvPr/>
        </p:nvSpPr>
        <p:spPr>
          <a:xfrm>
            <a:off x="796073" y="7853873"/>
            <a:ext cx="3277659"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KABULONGA BOYS</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12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2012 - 2014</a:t>
            </a:r>
          </a:p>
        </p:txBody>
      </p:sp>
      <p:sp>
        <p:nvSpPr>
          <p:cNvPr id="24" name="TextBox 23">
            <a:extLst>
              <a:ext uri="{FF2B5EF4-FFF2-40B4-BE49-F238E27FC236}">
                <a16:creationId xmlns:a16="http://schemas.microsoft.com/office/drawing/2014/main" id="{603A255B-F851-4597-A6B7-5EE7265C5452}"/>
              </a:ext>
            </a:extLst>
          </p:cNvPr>
          <p:cNvSpPr txBox="1"/>
          <p:nvPr/>
        </p:nvSpPr>
        <p:spPr>
          <a:xfrm>
            <a:off x="796073" y="8767075"/>
            <a:ext cx="3277659"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PRINCE TAKAMADO</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9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2010 - 2011</a:t>
            </a:r>
          </a:p>
        </p:txBody>
      </p:sp>
      <p:cxnSp>
        <p:nvCxnSpPr>
          <p:cNvPr id="25" name="Straight Connector 24">
            <a:extLst>
              <a:ext uri="{FF2B5EF4-FFF2-40B4-BE49-F238E27FC236}">
                <a16:creationId xmlns:a16="http://schemas.microsoft.com/office/drawing/2014/main" id="{B6517585-3D2A-4CF4-8A1C-17C1649C90BE}"/>
              </a:ext>
            </a:extLst>
          </p:cNvPr>
          <p:cNvCxnSpPr>
            <a:cxnSpLocks/>
          </p:cNvCxnSpPr>
          <p:nvPr/>
        </p:nvCxnSpPr>
        <p:spPr>
          <a:xfrm>
            <a:off x="486200" y="6339840"/>
            <a:ext cx="1342600" cy="0"/>
          </a:xfrm>
          <a:prstGeom prst="line">
            <a:avLst/>
          </a:prstGeom>
        </p:spPr>
        <p:style>
          <a:lnRef idx="1">
            <a:schemeClr val="accent3"/>
          </a:lnRef>
          <a:fillRef idx="0">
            <a:schemeClr val="accent3"/>
          </a:fillRef>
          <a:effectRef idx="0">
            <a:schemeClr val="accent3"/>
          </a:effectRef>
          <a:fontRef idx="minor">
            <a:schemeClr val="tx1"/>
          </a:fontRef>
        </p:style>
      </p:cxnSp>
      <p:sp>
        <p:nvSpPr>
          <p:cNvPr id="27" name="TextBox 26">
            <a:extLst>
              <a:ext uri="{FF2B5EF4-FFF2-40B4-BE49-F238E27FC236}">
                <a16:creationId xmlns:a16="http://schemas.microsoft.com/office/drawing/2014/main" id="{7BF4B26A-864A-4FBB-BF75-BDDD1963C3CD}"/>
              </a:ext>
            </a:extLst>
          </p:cNvPr>
          <p:cNvSpPr txBox="1"/>
          <p:nvPr/>
        </p:nvSpPr>
        <p:spPr>
          <a:xfrm>
            <a:off x="3285534" y="4663034"/>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SOFTWARE DEVELOPER</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8" name="TextBox 27">
            <a:extLst>
              <a:ext uri="{FF2B5EF4-FFF2-40B4-BE49-F238E27FC236}">
                <a16:creationId xmlns:a16="http://schemas.microsoft.com/office/drawing/2014/main" id="{B3671148-DEA8-408C-878C-DF704A360287}"/>
              </a:ext>
            </a:extLst>
          </p:cNvPr>
          <p:cNvSpPr txBox="1"/>
          <p:nvPr/>
        </p:nvSpPr>
        <p:spPr>
          <a:xfrm>
            <a:off x="3285533" y="5970920"/>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9" name="TextBox 28">
            <a:extLst>
              <a:ext uri="{FF2B5EF4-FFF2-40B4-BE49-F238E27FC236}">
                <a16:creationId xmlns:a16="http://schemas.microsoft.com/office/drawing/2014/main" id="{AF381780-07B6-4A7E-8FFA-648F3CD22CBA}"/>
              </a:ext>
            </a:extLst>
          </p:cNvPr>
          <p:cNvSpPr txBox="1"/>
          <p:nvPr/>
        </p:nvSpPr>
        <p:spPr>
          <a:xfrm>
            <a:off x="3285532" y="7278806"/>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30" name="TextBox 29">
            <a:extLst>
              <a:ext uri="{FF2B5EF4-FFF2-40B4-BE49-F238E27FC236}">
                <a16:creationId xmlns:a16="http://schemas.microsoft.com/office/drawing/2014/main" id="{0F74459C-A784-444F-AD4C-9953B50ACED7}"/>
              </a:ext>
            </a:extLst>
          </p:cNvPr>
          <p:cNvSpPr txBox="1"/>
          <p:nvPr/>
        </p:nvSpPr>
        <p:spPr>
          <a:xfrm>
            <a:off x="2891493" y="8479541"/>
            <a:ext cx="1231427"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HOBBIES</a:t>
            </a:r>
          </a:p>
        </p:txBody>
      </p:sp>
      <p:sp>
        <p:nvSpPr>
          <p:cNvPr id="31" name="TextBox 30">
            <a:extLst>
              <a:ext uri="{FF2B5EF4-FFF2-40B4-BE49-F238E27FC236}">
                <a16:creationId xmlns:a16="http://schemas.microsoft.com/office/drawing/2014/main" id="{6BE28749-71ED-4833-8B02-E4D802D8C519}"/>
              </a:ext>
            </a:extLst>
          </p:cNvPr>
          <p:cNvSpPr txBox="1"/>
          <p:nvPr/>
        </p:nvSpPr>
        <p:spPr>
          <a:xfrm>
            <a:off x="3259386" y="8754119"/>
            <a:ext cx="3277659" cy="600164"/>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 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 3</a:t>
            </a:r>
          </a:p>
        </p:txBody>
      </p:sp>
      <p:cxnSp>
        <p:nvCxnSpPr>
          <p:cNvPr id="33" name="Straight Connector 32">
            <a:extLst>
              <a:ext uri="{FF2B5EF4-FFF2-40B4-BE49-F238E27FC236}">
                <a16:creationId xmlns:a16="http://schemas.microsoft.com/office/drawing/2014/main" id="{AEDA3BFD-9B34-4347-A962-311B96543525}"/>
              </a:ext>
            </a:extLst>
          </p:cNvPr>
          <p:cNvCxnSpPr>
            <a:cxnSpLocks/>
          </p:cNvCxnSpPr>
          <p:nvPr/>
        </p:nvCxnSpPr>
        <p:spPr>
          <a:xfrm>
            <a:off x="3032844" y="2974848"/>
            <a:ext cx="0" cy="977670"/>
          </a:xfrm>
          <a:prstGeom prst="line">
            <a:avLst/>
          </a:prstGeom>
        </p:spPr>
        <p:style>
          <a:lnRef idx="1">
            <a:schemeClr val="accent3"/>
          </a:lnRef>
          <a:fillRef idx="0">
            <a:schemeClr val="accent3"/>
          </a:fillRef>
          <a:effectRef idx="0">
            <a:schemeClr val="accent3"/>
          </a:effectRef>
          <a:fontRef idx="minor">
            <a:schemeClr val="tx1"/>
          </a:fontRef>
        </p:style>
      </p:cxnSp>
      <p:cxnSp>
        <p:nvCxnSpPr>
          <p:cNvPr id="36" name="Straight Connector 35">
            <a:extLst>
              <a:ext uri="{FF2B5EF4-FFF2-40B4-BE49-F238E27FC236}">
                <a16:creationId xmlns:a16="http://schemas.microsoft.com/office/drawing/2014/main" id="{00C87CB0-6954-44C1-8E1A-826ED77AA193}"/>
              </a:ext>
            </a:extLst>
          </p:cNvPr>
          <p:cNvCxnSpPr>
            <a:cxnSpLocks/>
          </p:cNvCxnSpPr>
          <p:nvPr/>
        </p:nvCxnSpPr>
        <p:spPr>
          <a:xfrm>
            <a:off x="3032844" y="4771514"/>
            <a:ext cx="0" cy="3260521"/>
          </a:xfrm>
          <a:prstGeom prst="line">
            <a:avLst/>
          </a:prstGeom>
        </p:spPr>
        <p:style>
          <a:lnRef idx="1">
            <a:schemeClr val="accent3"/>
          </a:lnRef>
          <a:fillRef idx="0">
            <a:schemeClr val="accent3"/>
          </a:fillRef>
          <a:effectRef idx="0">
            <a:schemeClr val="accent3"/>
          </a:effectRef>
          <a:fontRef idx="minor">
            <a:schemeClr val="tx1"/>
          </a:fontRef>
        </p:style>
      </p:cxnSp>
      <p:cxnSp>
        <p:nvCxnSpPr>
          <p:cNvPr id="39" name="Straight Connector 38">
            <a:extLst>
              <a:ext uri="{FF2B5EF4-FFF2-40B4-BE49-F238E27FC236}">
                <a16:creationId xmlns:a16="http://schemas.microsoft.com/office/drawing/2014/main" id="{2C4F3216-0F12-4B94-B0A6-15D8738C983E}"/>
              </a:ext>
            </a:extLst>
          </p:cNvPr>
          <p:cNvCxnSpPr>
            <a:cxnSpLocks/>
          </p:cNvCxnSpPr>
          <p:nvPr/>
        </p:nvCxnSpPr>
        <p:spPr>
          <a:xfrm>
            <a:off x="3032844" y="8787384"/>
            <a:ext cx="0" cy="737616"/>
          </a:xfrm>
          <a:prstGeom prst="line">
            <a:avLst/>
          </a:prstGeom>
        </p:spPr>
        <p:style>
          <a:lnRef idx="1">
            <a:schemeClr val="accent3"/>
          </a:lnRef>
          <a:fillRef idx="0">
            <a:schemeClr val="accent3"/>
          </a:fillRef>
          <a:effectRef idx="0">
            <a:schemeClr val="accent3"/>
          </a:effectRef>
          <a:fontRef idx="minor">
            <a:schemeClr val="tx1"/>
          </a:fontRef>
        </p:style>
      </p:cxnSp>
      <p:cxnSp>
        <p:nvCxnSpPr>
          <p:cNvPr id="41" name="Straight Connector 40">
            <a:extLst>
              <a:ext uri="{FF2B5EF4-FFF2-40B4-BE49-F238E27FC236}">
                <a16:creationId xmlns:a16="http://schemas.microsoft.com/office/drawing/2014/main" id="{D485A2E4-01C1-4E57-9276-698BEEAE84B1}"/>
              </a:ext>
            </a:extLst>
          </p:cNvPr>
          <p:cNvCxnSpPr>
            <a:cxnSpLocks/>
          </p:cNvCxnSpPr>
          <p:nvPr/>
        </p:nvCxnSpPr>
        <p:spPr>
          <a:xfrm>
            <a:off x="588348" y="7046976"/>
            <a:ext cx="0" cy="2437157"/>
          </a:xfrm>
          <a:prstGeom prst="line">
            <a:avLst/>
          </a:prstGeom>
        </p:spPr>
        <p:style>
          <a:lnRef idx="1">
            <a:schemeClr val="accent3"/>
          </a:lnRef>
          <a:fillRef idx="0">
            <a:schemeClr val="accent3"/>
          </a:fillRef>
          <a:effectRef idx="0">
            <a:schemeClr val="accent3"/>
          </a:effectRef>
          <a:fontRef idx="minor">
            <a:schemeClr val="tx1"/>
          </a:fontRef>
        </p:style>
      </p:cxnSp>
      <p:cxnSp>
        <p:nvCxnSpPr>
          <p:cNvPr id="43" name="Straight Connector 42">
            <a:extLst>
              <a:ext uri="{FF2B5EF4-FFF2-40B4-BE49-F238E27FC236}">
                <a16:creationId xmlns:a16="http://schemas.microsoft.com/office/drawing/2014/main" id="{E630324A-BDC1-4CA9-A4FD-B963809A1C43}"/>
              </a:ext>
            </a:extLst>
          </p:cNvPr>
          <p:cNvCxnSpPr>
            <a:cxnSpLocks/>
          </p:cNvCxnSpPr>
          <p:nvPr/>
        </p:nvCxnSpPr>
        <p:spPr>
          <a:xfrm>
            <a:off x="2987566" y="8350405"/>
            <a:ext cx="1342600" cy="0"/>
          </a:xfrm>
          <a:prstGeom prst="line">
            <a:avLst/>
          </a:prstGeom>
        </p:spPr>
        <p:style>
          <a:lnRef idx="1">
            <a:schemeClr val="accent3"/>
          </a:lnRef>
          <a:fillRef idx="0">
            <a:schemeClr val="accent3"/>
          </a:fillRef>
          <a:effectRef idx="0">
            <a:schemeClr val="accent3"/>
          </a:effectRef>
          <a:fontRef idx="minor">
            <a:schemeClr val="tx1"/>
          </a:fontRef>
        </p:style>
      </p:cxnSp>
      <p:sp>
        <p:nvSpPr>
          <p:cNvPr id="44" name="Oval 43">
            <a:extLst>
              <a:ext uri="{FF2B5EF4-FFF2-40B4-BE49-F238E27FC236}">
                <a16:creationId xmlns:a16="http://schemas.microsoft.com/office/drawing/2014/main" id="{56678B05-5C65-4097-BC51-A13EAF503F9C}"/>
              </a:ext>
            </a:extLst>
          </p:cNvPr>
          <p:cNvSpPr/>
          <p:nvPr/>
        </p:nvSpPr>
        <p:spPr>
          <a:xfrm>
            <a:off x="2985864" y="4727140"/>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B3917742-7F00-41C4-8F83-E81AB9ABF028}"/>
              </a:ext>
            </a:extLst>
          </p:cNvPr>
          <p:cNvSpPr/>
          <p:nvPr/>
        </p:nvSpPr>
        <p:spPr>
          <a:xfrm>
            <a:off x="2985864" y="605197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DDC0E59A-A4A0-4F1F-B8A0-93D52A4E3954}"/>
              </a:ext>
            </a:extLst>
          </p:cNvPr>
          <p:cNvSpPr/>
          <p:nvPr/>
        </p:nvSpPr>
        <p:spPr>
          <a:xfrm>
            <a:off x="2985864" y="7376808"/>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989E6578-BFDF-4080-94A6-249DBC5227EB}"/>
              </a:ext>
            </a:extLst>
          </p:cNvPr>
          <p:cNvSpPr/>
          <p:nvPr/>
        </p:nvSpPr>
        <p:spPr>
          <a:xfrm>
            <a:off x="546296" y="7001256"/>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8D335CA6-614B-43C5-A346-D5758950B3D9}"/>
              </a:ext>
            </a:extLst>
          </p:cNvPr>
          <p:cNvSpPr/>
          <p:nvPr/>
        </p:nvSpPr>
        <p:spPr>
          <a:xfrm>
            <a:off x="546296" y="7940595"/>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CBE0222A-A029-4A4C-9720-9EA74C973A74}"/>
              </a:ext>
            </a:extLst>
          </p:cNvPr>
          <p:cNvSpPr/>
          <p:nvPr/>
        </p:nvSpPr>
        <p:spPr>
          <a:xfrm>
            <a:off x="546296" y="884183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3" name="Picture 52">
            <a:extLst>
              <a:ext uri="{FF2B5EF4-FFF2-40B4-BE49-F238E27FC236}">
                <a16:creationId xmlns:a16="http://schemas.microsoft.com/office/drawing/2014/main" id="{E5962858-0641-428C-8213-84C5BA4349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467" y="2901116"/>
            <a:ext cx="195995" cy="195995"/>
          </a:xfrm>
          <a:prstGeom prst="rect">
            <a:avLst/>
          </a:prstGeom>
        </p:spPr>
      </p:pic>
      <p:pic>
        <p:nvPicPr>
          <p:cNvPr id="55" name="Picture 54">
            <a:extLst>
              <a:ext uri="{FF2B5EF4-FFF2-40B4-BE49-F238E27FC236}">
                <a16:creationId xmlns:a16="http://schemas.microsoft.com/office/drawing/2014/main" id="{EC00CE72-4FD4-4EFB-8253-EEB715D9DB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705" y="3181102"/>
            <a:ext cx="180476" cy="180476"/>
          </a:xfrm>
          <a:prstGeom prst="rect">
            <a:avLst/>
          </a:prstGeom>
        </p:spPr>
      </p:pic>
      <p:pic>
        <p:nvPicPr>
          <p:cNvPr id="57" name="Picture 56">
            <a:extLst>
              <a:ext uri="{FF2B5EF4-FFF2-40B4-BE49-F238E27FC236}">
                <a16:creationId xmlns:a16="http://schemas.microsoft.com/office/drawing/2014/main" id="{41E453E3-7A13-4A0F-BCB3-CF1E2E293E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5705" y="3453089"/>
            <a:ext cx="180476" cy="180476"/>
          </a:xfrm>
          <a:prstGeom prst="rect">
            <a:avLst/>
          </a:prstGeom>
        </p:spPr>
      </p:pic>
      <p:pic>
        <p:nvPicPr>
          <p:cNvPr id="59" name="Picture 58">
            <a:extLst>
              <a:ext uri="{FF2B5EF4-FFF2-40B4-BE49-F238E27FC236}">
                <a16:creationId xmlns:a16="http://schemas.microsoft.com/office/drawing/2014/main" id="{250CD092-6840-4B8B-BAF6-0604FF10092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9858" y="3726184"/>
            <a:ext cx="180476" cy="180476"/>
          </a:xfrm>
          <a:prstGeom prst="rect">
            <a:avLst/>
          </a:prstGeom>
        </p:spPr>
      </p:pic>
    </p:spTree>
    <p:extLst>
      <p:ext uri="{BB962C8B-B14F-4D97-AF65-F5344CB8AC3E}">
        <p14:creationId xmlns:p14="http://schemas.microsoft.com/office/powerpoint/2010/main" val="1745878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183</Words>
  <Application>Microsoft Office PowerPoint</Application>
  <PresentationFormat>A4 Paper (210x297 mm)</PresentationFormat>
  <Paragraphs>47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 motors</dc:creator>
  <cp:lastModifiedBy>smart motors</cp:lastModifiedBy>
  <cp:revision>10</cp:revision>
  <dcterms:created xsi:type="dcterms:W3CDTF">2024-07-29T03:58:51Z</dcterms:created>
  <dcterms:modified xsi:type="dcterms:W3CDTF">2024-07-29T14:05:34Z</dcterms:modified>
</cp:coreProperties>
</file>