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3" d="100"/>
          <a:sy n="63" d="100"/>
        </p:scale>
        <p:origin x="24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11EF6C-64B8-4AF7-BF94-F9AE7EB9EDDB}"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320004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1EF6C-64B8-4AF7-BF94-F9AE7EB9EDDB}"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357058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1EF6C-64B8-4AF7-BF94-F9AE7EB9EDDB}"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399720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1EF6C-64B8-4AF7-BF94-F9AE7EB9EDDB}"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396200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EF6C-64B8-4AF7-BF94-F9AE7EB9EDDB}"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162049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11EF6C-64B8-4AF7-BF94-F9AE7EB9EDDB}"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5314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11EF6C-64B8-4AF7-BF94-F9AE7EB9EDDB}"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227115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11EF6C-64B8-4AF7-BF94-F9AE7EB9EDDB}"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377020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EF6C-64B8-4AF7-BF94-F9AE7EB9EDDB}"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39010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11EF6C-64B8-4AF7-BF94-F9AE7EB9EDDB}"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55326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11EF6C-64B8-4AF7-BF94-F9AE7EB9EDDB}"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02F76-8A7A-43FF-870A-1A8CCB3CBFD1}" type="slidenum">
              <a:rPr lang="en-US" smtClean="0"/>
              <a:t>‹#›</a:t>
            </a:fld>
            <a:endParaRPr lang="en-US"/>
          </a:p>
        </p:txBody>
      </p:sp>
    </p:spTree>
    <p:extLst>
      <p:ext uri="{BB962C8B-B14F-4D97-AF65-F5344CB8AC3E}">
        <p14:creationId xmlns:p14="http://schemas.microsoft.com/office/powerpoint/2010/main" val="368273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11EF6C-64B8-4AF7-BF94-F9AE7EB9EDDB}" type="datetimeFigureOut">
              <a:rPr lang="en-US" smtClean="0"/>
              <a:t>7/29/2024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6E02F76-8A7A-43FF-870A-1A8CCB3CBFD1}" type="slidenum">
              <a:rPr lang="en-US" smtClean="0"/>
              <a:t>‹#›</a:t>
            </a:fld>
            <a:endParaRPr lang="en-US"/>
          </a:p>
        </p:txBody>
      </p:sp>
    </p:spTree>
    <p:extLst>
      <p:ext uri="{BB962C8B-B14F-4D97-AF65-F5344CB8AC3E}">
        <p14:creationId xmlns:p14="http://schemas.microsoft.com/office/powerpoint/2010/main" val="1120397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FBCE362-1F2E-468F-A6C6-DEAB05D5B73E}"/>
              </a:ext>
            </a:extLst>
          </p:cNvPr>
          <p:cNvSpPr/>
          <p:nvPr/>
        </p:nvSpPr>
        <p:spPr>
          <a:xfrm>
            <a:off x="475705" y="691733"/>
            <a:ext cx="6096000" cy="1633728"/>
          </a:xfrm>
          <a:prstGeom prst="roundRect">
            <a:avLst>
              <a:gd name="adj" fmla="val 32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3C8BDB-5C6D-4630-BBD4-55D3C00025FD}"/>
              </a:ext>
            </a:extLst>
          </p:cNvPr>
          <p:cNvSpPr/>
          <p:nvPr/>
        </p:nvSpPr>
        <p:spPr>
          <a:xfrm>
            <a:off x="0" y="0"/>
            <a:ext cx="2906362" cy="990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E2EE81-46AF-4301-B79B-61951955F873}"/>
              </a:ext>
            </a:extLst>
          </p:cNvPr>
          <p:cNvSpPr txBox="1"/>
          <p:nvPr/>
        </p:nvSpPr>
        <p:spPr>
          <a:xfrm>
            <a:off x="2915662" y="1035954"/>
            <a:ext cx="3254417" cy="738664"/>
          </a:xfrm>
          <a:prstGeom prst="rect">
            <a:avLst/>
          </a:prstGeom>
          <a:noFill/>
        </p:spPr>
        <p:txBody>
          <a:bodyPr wrap="none" rtlCol="0">
            <a:spAutoFit/>
          </a:bodyPr>
          <a:lstStyle/>
          <a:p>
            <a:r>
              <a:rPr lang="en-US" sz="4200" dirty="0">
                <a:latin typeface="Century Gothic" panose="020B0502020202020204" pitchFamily="34" charset="0"/>
              </a:rPr>
              <a:t>ARKIM PHIRI</a:t>
            </a:r>
          </a:p>
        </p:txBody>
      </p:sp>
      <p:sp>
        <p:nvSpPr>
          <p:cNvPr id="7" name="TextBox 6">
            <a:extLst>
              <a:ext uri="{FF2B5EF4-FFF2-40B4-BE49-F238E27FC236}">
                <a16:creationId xmlns:a16="http://schemas.microsoft.com/office/drawing/2014/main" id="{3B359683-C6A6-4C60-90FC-FF9C423F5DFD}"/>
              </a:ext>
            </a:extLst>
          </p:cNvPr>
          <p:cNvSpPr txBox="1"/>
          <p:nvPr/>
        </p:nvSpPr>
        <p:spPr>
          <a:xfrm>
            <a:off x="2971182" y="1710862"/>
            <a:ext cx="3273653" cy="353943"/>
          </a:xfrm>
          <a:prstGeom prst="rect">
            <a:avLst/>
          </a:prstGeom>
          <a:noFill/>
        </p:spPr>
        <p:txBody>
          <a:bodyPr wrap="none" rtlCol="0">
            <a:spAutoFit/>
          </a:bodyPr>
          <a:lstStyle/>
          <a:p>
            <a:r>
              <a:rPr lang="en-US" sz="1700" spc="300" dirty="0">
                <a:solidFill>
                  <a:schemeClr val="tx1">
                    <a:lumMod val="65000"/>
                    <a:lumOff val="35000"/>
                  </a:schemeClr>
                </a:solidFill>
                <a:latin typeface="Century Gothic" panose="020B0502020202020204" pitchFamily="34" charset="0"/>
              </a:rPr>
              <a:t>SOFTWARE DEVELOPER</a:t>
            </a:r>
          </a:p>
        </p:txBody>
      </p:sp>
      <p:sp>
        <p:nvSpPr>
          <p:cNvPr id="8" name="TextBox 7">
            <a:extLst>
              <a:ext uri="{FF2B5EF4-FFF2-40B4-BE49-F238E27FC236}">
                <a16:creationId xmlns:a16="http://schemas.microsoft.com/office/drawing/2014/main" id="{99697A2E-C878-4FAA-A248-A2D38DD9195A}"/>
              </a:ext>
            </a:extLst>
          </p:cNvPr>
          <p:cNvSpPr txBox="1"/>
          <p:nvPr/>
        </p:nvSpPr>
        <p:spPr>
          <a:xfrm>
            <a:off x="288046" y="2649964"/>
            <a:ext cx="1378904" cy="307777"/>
          </a:xfrm>
          <a:prstGeom prst="rect">
            <a:avLst/>
          </a:prstGeom>
          <a:noFill/>
        </p:spPr>
        <p:txBody>
          <a:bodyPr wrap="none" rtlCol="0">
            <a:spAutoFit/>
          </a:bodyPr>
          <a:lstStyle/>
          <a:p>
            <a:r>
              <a:rPr lang="en-US" sz="1400" b="1" spc="300" dirty="0">
                <a:latin typeface="Century Gothic" panose="020B0502020202020204" pitchFamily="34" charset="0"/>
              </a:rPr>
              <a:t>PERSONAL</a:t>
            </a:r>
          </a:p>
        </p:txBody>
      </p:sp>
      <p:sp>
        <p:nvSpPr>
          <p:cNvPr id="9" name="TextBox 8">
            <a:extLst>
              <a:ext uri="{FF2B5EF4-FFF2-40B4-BE49-F238E27FC236}">
                <a16:creationId xmlns:a16="http://schemas.microsoft.com/office/drawing/2014/main" id="{EA0917AA-A847-48E4-8F9F-034E9545335A}"/>
              </a:ext>
            </a:extLst>
          </p:cNvPr>
          <p:cNvSpPr txBox="1"/>
          <p:nvPr/>
        </p:nvSpPr>
        <p:spPr>
          <a:xfrm>
            <a:off x="2971182" y="2649964"/>
            <a:ext cx="1117614" cy="307777"/>
          </a:xfrm>
          <a:prstGeom prst="rect">
            <a:avLst/>
          </a:prstGeom>
          <a:noFill/>
        </p:spPr>
        <p:txBody>
          <a:bodyPr wrap="none" rtlCol="0">
            <a:spAutoFit/>
          </a:bodyPr>
          <a:lstStyle/>
          <a:p>
            <a:r>
              <a:rPr lang="en-US" sz="1400" b="1" spc="300" dirty="0">
                <a:latin typeface="Century Gothic" panose="020B0502020202020204" pitchFamily="34" charset="0"/>
              </a:rPr>
              <a:t>PROFILE</a:t>
            </a:r>
          </a:p>
        </p:txBody>
      </p:sp>
      <p:sp>
        <p:nvSpPr>
          <p:cNvPr id="10" name="TextBox 9">
            <a:extLst>
              <a:ext uri="{FF2B5EF4-FFF2-40B4-BE49-F238E27FC236}">
                <a16:creationId xmlns:a16="http://schemas.microsoft.com/office/drawing/2014/main" id="{D6B99876-D502-4080-A4DA-6C2CFAAED684}"/>
              </a:ext>
            </a:extLst>
          </p:cNvPr>
          <p:cNvSpPr txBox="1"/>
          <p:nvPr/>
        </p:nvSpPr>
        <p:spPr>
          <a:xfrm>
            <a:off x="294142" y="4679932"/>
            <a:ext cx="918841" cy="307777"/>
          </a:xfrm>
          <a:prstGeom prst="rect">
            <a:avLst/>
          </a:prstGeom>
          <a:noFill/>
        </p:spPr>
        <p:txBody>
          <a:bodyPr wrap="none" rtlCol="0">
            <a:spAutoFit/>
          </a:bodyPr>
          <a:lstStyle/>
          <a:p>
            <a:r>
              <a:rPr lang="en-US" sz="1400" b="1" spc="300" dirty="0">
                <a:latin typeface="Century Gothic" panose="020B0502020202020204" pitchFamily="34" charset="0"/>
              </a:rPr>
              <a:t>SKILLS</a:t>
            </a:r>
          </a:p>
        </p:txBody>
      </p:sp>
      <p:sp>
        <p:nvSpPr>
          <p:cNvPr id="11" name="TextBox 10">
            <a:extLst>
              <a:ext uri="{FF2B5EF4-FFF2-40B4-BE49-F238E27FC236}">
                <a16:creationId xmlns:a16="http://schemas.microsoft.com/office/drawing/2014/main" id="{830A10AC-8E1F-4176-B0D0-38088E5FF603}"/>
              </a:ext>
            </a:extLst>
          </p:cNvPr>
          <p:cNvSpPr txBox="1"/>
          <p:nvPr/>
        </p:nvSpPr>
        <p:spPr>
          <a:xfrm>
            <a:off x="678323" y="3048000"/>
            <a:ext cx="1744388" cy="1165255"/>
          </a:xfrm>
          <a:prstGeom prst="rect">
            <a:avLst/>
          </a:prstGeom>
          <a:noFill/>
        </p:spPr>
        <p:txBody>
          <a:bodyPr wrap="none" rtlCol="0">
            <a:spAutoFit/>
          </a:bodyPr>
          <a:lstStyle/>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+260 977 000 000</a:t>
            </a:r>
          </a:p>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Email@email.com</a:t>
            </a:r>
          </a:p>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Central Park, Lusaka.</a:t>
            </a:r>
          </a:p>
          <a:p>
            <a:pPr>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Arkiana.com</a:t>
            </a:r>
          </a:p>
        </p:txBody>
      </p:sp>
      <p:sp>
        <p:nvSpPr>
          <p:cNvPr id="12" name="TextBox 11">
            <a:extLst>
              <a:ext uri="{FF2B5EF4-FFF2-40B4-BE49-F238E27FC236}">
                <a16:creationId xmlns:a16="http://schemas.microsoft.com/office/drawing/2014/main" id="{0DB8DFB1-6DAB-4F2F-BBBC-9500AD106818}"/>
              </a:ext>
            </a:extLst>
          </p:cNvPr>
          <p:cNvSpPr txBox="1"/>
          <p:nvPr/>
        </p:nvSpPr>
        <p:spPr>
          <a:xfrm>
            <a:off x="3179540" y="2934572"/>
            <a:ext cx="3000138" cy="1277273"/>
          </a:xfrm>
          <a:prstGeom prst="rect">
            <a:avLst/>
          </a:prstGeom>
          <a:noFill/>
        </p:spPr>
        <p:txBody>
          <a:bodyPr wrap="square" rtlCol="0">
            <a:spAutoFit/>
          </a:bodyPr>
          <a:lstStyle/>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 am a software developer and content creator with </a:t>
            </a:r>
            <a:r>
              <a:rPr lang="en-US" sz="1100" b="0" i="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2A8827F-1C59-4C10-85FB-4ED9CFF052CC}"/>
              </a:ext>
            </a:extLst>
          </p:cNvPr>
          <p:cNvSpPr txBox="1"/>
          <p:nvPr/>
        </p:nvSpPr>
        <p:spPr>
          <a:xfrm>
            <a:off x="263662" y="4937838"/>
            <a:ext cx="2642700" cy="158876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Programming</a:t>
            </a:r>
          </a:p>
          <a:p>
            <a:pPr marL="171450" indent="-171450">
              <a:lnSpc>
                <a:spcPct val="150000"/>
              </a:lnSpc>
              <a:buFont typeface="Arial" panose="020B0604020202020204" pitchFamily="34" charset="0"/>
              <a:buChar char="•"/>
            </a:pPr>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Content Creation</a:t>
            </a:r>
          </a:p>
          <a:p>
            <a:pPr marL="171450" indent="-171450">
              <a:lnSpc>
                <a:spcPct val="150000"/>
              </a:lnSpc>
              <a:buFont typeface="Arial" panose="020B0604020202020204" pitchFamily="34" charset="0"/>
              <a:buChar char="•"/>
            </a:pPr>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Digital Marketing</a:t>
            </a:r>
          </a:p>
          <a:p>
            <a:pPr marL="171450" indent="-171450">
              <a:lnSpc>
                <a:spcPct val="150000"/>
              </a:lnSpc>
              <a:buFont typeface="Arial" panose="020B0604020202020204" pitchFamily="34" charset="0"/>
              <a:buChar char="•"/>
            </a:pPr>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Data Analysis &amp; Visualization with Excel, Power BI, Tableau, Looker</a:t>
            </a:r>
          </a:p>
          <a:p>
            <a:pPr marL="171450" indent="-171450">
              <a:lnSpc>
                <a:spcPct val="150000"/>
              </a:lnSpc>
              <a:buFont typeface="Arial" panose="020B0604020202020204" pitchFamily="34" charset="0"/>
              <a:buChar char="•"/>
            </a:pPr>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Video Editing</a:t>
            </a:r>
          </a:p>
        </p:txBody>
      </p:sp>
      <p:sp>
        <p:nvSpPr>
          <p:cNvPr id="14" name="TextBox 13">
            <a:extLst>
              <a:ext uri="{FF2B5EF4-FFF2-40B4-BE49-F238E27FC236}">
                <a16:creationId xmlns:a16="http://schemas.microsoft.com/office/drawing/2014/main" id="{58A3AD6D-603A-486F-9445-482CEF923113}"/>
              </a:ext>
            </a:extLst>
          </p:cNvPr>
          <p:cNvSpPr txBox="1"/>
          <p:nvPr/>
        </p:nvSpPr>
        <p:spPr>
          <a:xfrm>
            <a:off x="421291" y="7246974"/>
            <a:ext cx="3277659" cy="600164"/>
          </a:xfrm>
          <a:prstGeom prst="rect">
            <a:avLst/>
          </a:prstGeom>
          <a:noFill/>
        </p:spPr>
        <p:txBody>
          <a:bodyPr wrap="square" rtlCol="0">
            <a:spAutoFit/>
          </a:bodyPr>
          <a:lstStyle/>
          <a:p>
            <a:r>
              <a:rPr lang="en-US" sz="1100" b="1" dirty="0">
                <a:latin typeface="Century Gothic" panose="020B0502020202020204" pitchFamily="34" charset="0"/>
                <a:ea typeface="Open Sans" panose="020B0606030504020204" pitchFamily="34" charset="0"/>
                <a:cs typeface="Open Sans" panose="020B0606030504020204" pitchFamily="34" charset="0"/>
              </a:rPr>
              <a:t>UNIVERSITY OF ZAMBIA</a:t>
            </a:r>
          </a:p>
          <a:p>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Electrical Engineering</a:t>
            </a:r>
          </a:p>
          <a:p>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2017 - 2021</a:t>
            </a:r>
          </a:p>
        </p:txBody>
      </p:sp>
      <p:sp>
        <p:nvSpPr>
          <p:cNvPr id="15" name="TextBox 14">
            <a:extLst>
              <a:ext uri="{FF2B5EF4-FFF2-40B4-BE49-F238E27FC236}">
                <a16:creationId xmlns:a16="http://schemas.microsoft.com/office/drawing/2014/main" id="{18FA8671-936E-4064-AA32-9532E5D14A7B}"/>
              </a:ext>
            </a:extLst>
          </p:cNvPr>
          <p:cNvSpPr txBox="1"/>
          <p:nvPr/>
        </p:nvSpPr>
        <p:spPr>
          <a:xfrm>
            <a:off x="421291" y="8160176"/>
            <a:ext cx="3277659" cy="600164"/>
          </a:xfrm>
          <a:prstGeom prst="rect">
            <a:avLst/>
          </a:prstGeom>
          <a:noFill/>
        </p:spPr>
        <p:txBody>
          <a:bodyPr wrap="square" rtlCol="0">
            <a:spAutoFit/>
          </a:bodyPr>
          <a:lstStyle/>
          <a:p>
            <a:r>
              <a:rPr lang="en-US" sz="1100" b="1" dirty="0">
                <a:latin typeface="Century Gothic" panose="020B0502020202020204" pitchFamily="34" charset="0"/>
                <a:ea typeface="Open Sans" panose="020B0606030504020204" pitchFamily="34" charset="0"/>
                <a:cs typeface="Open Sans" panose="020B0606030504020204" pitchFamily="34" charset="0"/>
              </a:rPr>
              <a:t>KABULONGA BOYS</a:t>
            </a:r>
          </a:p>
          <a:p>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Grade 12 Certificate</a:t>
            </a:r>
          </a:p>
          <a:p>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2012 - 2014</a:t>
            </a:r>
          </a:p>
        </p:txBody>
      </p:sp>
      <p:sp>
        <p:nvSpPr>
          <p:cNvPr id="16" name="TextBox 15">
            <a:extLst>
              <a:ext uri="{FF2B5EF4-FFF2-40B4-BE49-F238E27FC236}">
                <a16:creationId xmlns:a16="http://schemas.microsoft.com/office/drawing/2014/main" id="{F6B62258-4889-43A9-B0DC-64D7DE73A7EE}"/>
              </a:ext>
            </a:extLst>
          </p:cNvPr>
          <p:cNvSpPr txBox="1"/>
          <p:nvPr/>
        </p:nvSpPr>
        <p:spPr>
          <a:xfrm>
            <a:off x="421291" y="9073378"/>
            <a:ext cx="3277659" cy="600164"/>
          </a:xfrm>
          <a:prstGeom prst="rect">
            <a:avLst/>
          </a:prstGeom>
          <a:noFill/>
        </p:spPr>
        <p:txBody>
          <a:bodyPr wrap="square" rtlCol="0">
            <a:spAutoFit/>
          </a:bodyPr>
          <a:lstStyle/>
          <a:p>
            <a:r>
              <a:rPr lang="en-US" sz="1100" b="1" dirty="0">
                <a:latin typeface="Century Gothic" panose="020B0502020202020204" pitchFamily="34" charset="0"/>
                <a:ea typeface="Open Sans" panose="020B0606030504020204" pitchFamily="34" charset="0"/>
                <a:cs typeface="Open Sans" panose="020B0606030504020204" pitchFamily="34" charset="0"/>
              </a:rPr>
              <a:t>PRINCE TAKAMADO</a:t>
            </a:r>
          </a:p>
          <a:p>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Grade 9 Certificate</a:t>
            </a:r>
          </a:p>
          <a:p>
            <a:r>
              <a:rPr lang="en-US" sz="1100" dirty="0">
                <a:solidFill>
                  <a:schemeClr val="tx1">
                    <a:lumMod val="85000"/>
                    <a:lumOff val="15000"/>
                  </a:schemeClr>
                </a:solidFill>
                <a:latin typeface="Century Gothic" panose="020B0502020202020204" pitchFamily="34" charset="0"/>
                <a:ea typeface="Open Sans" panose="020B0606030504020204" pitchFamily="34" charset="0"/>
                <a:cs typeface="Open Sans" panose="020B0606030504020204" pitchFamily="34" charset="0"/>
              </a:rPr>
              <a:t>2010 - 2011</a:t>
            </a:r>
          </a:p>
        </p:txBody>
      </p:sp>
      <p:sp>
        <p:nvSpPr>
          <p:cNvPr id="17" name="TextBox 16">
            <a:extLst>
              <a:ext uri="{FF2B5EF4-FFF2-40B4-BE49-F238E27FC236}">
                <a16:creationId xmlns:a16="http://schemas.microsoft.com/office/drawing/2014/main" id="{A38DEA1A-1370-4C94-9009-73638691EA52}"/>
              </a:ext>
            </a:extLst>
          </p:cNvPr>
          <p:cNvSpPr txBox="1"/>
          <p:nvPr/>
        </p:nvSpPr>
        <p:spPr>
          <a:xfrm>
            <a:off x="3207820" y="4960348"/>
            <a:ext cx="3277659" cy="938719"/>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SOFTWARE DEVELOPER</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 Name	|	2020 – 2022</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p:txBody>
      </p:sp>
      <p:sp>
        <p:nvSpPr>
          <p:cNvPr id="18" name="TextBox 17">
            <a:extLst>
              <a:ext uri="{FF2B5EF4-FFF2-40B4-BE49-F238E27FC236}">
                <a16:creationId xmlns:a16="http://schemas.microsoft.com/office/drawing/2014/main" id="{0CD4CCF8-851D-4E29-8900-60474563E7A7}"/>
              </a:ext>
            </a:extLst>
          </p:cNvPr>
          <p:cNvSpPr txBox="1"/>
          <p:nvPr/>
        </p:nvSpPr>
        <p:spPr>
          <a:xfrm>
            <a:off x="3207819" y="6121930"/>
            <a:ext cx="3277659" cy="938719"/>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JOB POSITION</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 Name	|	2020 – 2022</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p:txBody>
      </p:sp>
      <p:sp>
        <p:nvSpPr>
          <p:cNvPr id="19" name="TextBox 18">
            <a:extLst>
              <a:ext uri="{FF2B5EF4-FFF2-40B4-BE49-F238E27FC236}">
                <a16:creationId xmlns:a16="http://schemas.microsoft.com/office/drawing/2014/main" id="{8EB7AD8E-5907-4B1A-AF9F-4316923FB37B}"/>
              </a:ext>
            </a:extLst>
          </p:cNvPr>
          <p:cNvSpPr txBox="1"/>
          <p:nvPr/>
        </p:nvSpPr>
        <p:spPr>
          <a:xfrm>
            <a:off x="3207818" y="7368856"/>
            <a:ext cx="3277659" cy="938719"/>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JOB POSITION</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 Name	|	2020 – 2022</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a:p>
            <a:pPr marL="171450" indent="-171450">
              <a:buFont typeface="Arial" panose="020B0604020202020204" pitchFamily="34" charset="0"/>
              <a:buChar cha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Duties and responsibilities</a:t>
            </a:r>
          </a:p>
        </p:txBody>
      </p:sp>
      <p:pic>
        <p:nvPicPr>
          <p:cNvPr id="20" name="Picture 19">
            <a:extLst>
              <a:ext uri="{FF2B5EF4-FFF2-40B4-BE49-F238E27FC236}">
                <a16:creationId xmlns:a16="http://schemas.microsoft.com/office/drawing/2014/main" id="{3936C4CF-E3E6-4C11-A297-4EC966F10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05" y="3696929"/>
            <a:ext cx="180476" cy="180476"/>
          </a:xfrm>
          <a:prstGeom prst="rect">
            <a:avLst/>
          </a:prstGeom>
        </p:spPr>
      </p:pic>
      <p:pic>
        <p:nvPicPr>
          <p:cNvPr id="21" name="Picture 20">
            <a:extLst>
              <a:ext uri="{FF2B5EF4-FFF2-40B4-BE49-F238E27FC236}">
                <a16:creationId xmlns:a16="http://schemas.microsoft.com/office/drawing/2014/main" id="{9DF2BA44-AFBA-463F-A8B7-E37FA067A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58" y="3970024"/>
            <a:ext cx="180476" cy="180476"/>
          </a:xfrm>
          <a:prstGeom prst="rect">
            <a:avLst/>
          </a:prstGeom>
        </p:spPr>
      </p:pic>
      <p:pic>
        <p:nvPicPr>
          <p:cNvPr id="22" name="Picture 21">
            <a:extLst>
              <a:ext uri="{FF2B5EF4-FFF2-40B4-BE49-F238E27FC236}">
                <a16:creationId xmlns:a16="http://schemas.microsoft.com/office/drawing/2014/main" id="{ECEF1753-2D30-4284-9C37-EC0087F05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67" y="3144956"/>
            <a:ext cx="195995" cy="195995"/>
          </a:xfrm>
          <a:prstGeom prst="rect">
            <a:avLst/>
          </a:prstGeom>
        </p:spPr>
      </p:pic>
      <p:pic>
        <p:nvPicPr>
          <p:cNvPr id="23" name="Picture 22">
            <a:extLst>
              <a:ext uri="{FF2B5EF4-FFF2-40B4-BE49-F238E27FC236}">
                <a16:creationId xmlns:a16="http://schemas.microsoft.com/office/drawing/2014/main" id="{2DA17CFB-0F20-4793-8448-486DB3A3D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705" y="3424942"/>
            <a:ext cx="180476" cy="180476"/>
          </a:xfrm>
          <a:prstGeom prst="rect">
            <a:avLst/>
          </a:prstGeom>
        </p:spPr>
      </p:pic>
      <p:sp>
        <p:nvSpPr>
          <p:cNvPr id="24" name="TextBox 23">
            <a:extLst>
              <a:ext uri="{FF2B5EF4-FFF2-40B4-BE49-F238E27FC236}">
                <a16:creationId xmlns:a16="http://schemas.microsoft.com/office/drawing/2014/main" id="{E97C8142-4511-4D36-A4FB-BE3620B347CC}"/>
              </a:ext>
            </a:extLst>
          </p:cNvPr>
          <p:cNvSpPr txBox="1"/>
          <p:nvPr/>
        </p:nvSpPr>
        <p:spPr>
          <a:xfrm>
            <a:off x="3040062" y="8566932"/>
            <a:ext cx="1529586" cy="307777"/>
          </a:xfrm>
          <a:prstGeom prst="rect">
            <a:avLst/>
          </a:prstGeom>
          <a:noFill/>
        </p:spPr>
        <p:txBody>
          <a:bodyPr wrap="none" rtlCol="0">
            <a:spAutoFit/>
          </a:bodyPr>
          <a:lstStyle/>
          <a:p>
            <a:r>
              <a:rPr lang="en-US" sz="1400" b="1" spc="300" dirty="0">
                <a:latin typeface="Open Sans" panose="020B0606030504020204" pitchFamily="34" charset="0"/>
                <a:ea typeface="Open Sans" panose="020B0606030504020204" pitchFamily="34" charset="0"/>
                <a:cs typeface="Open Sans" panose="020B0606030504020204" pitchFamily="34" charset="0"/>
              </a:rPr>
              <a:t>REFERENCE</a:t>
            </a:r>
          </a:p>
        </p:txBody>
      </p:sp>
      <p:sp>
        <p:nvSpPr>
          <p:cNvPr id="25" name="TextBox 24">
            <a:extLst>
              <a:ext uri="{FF2B5EF4-FFF2-40B4-BE49-F238E27FC236}">
                <a16:creationId xmlns:a16="http://schemas.microsoft.com/office/drawing/2014/main" id="{B93C685B-6C24-4301-B9B4-170248B619B7}"/>
              </a:ext>
            </a:extLst>
          </p:cNvPr>
          <p:cNvSpPr txBox="1"/>
          <p:nvPr/>
        </p:nvSpPr>
        <p:spPr>
          <a:xfrm>
            <a:off x="3220011" y="8867014"/>
            <a:ext cx="1486102" cy="769441"/>
          </a:xfrm>
          <a:prstGeom prst="rect">
            <a:avLst/>
          </a:prstGeom>
          <a:noFill/>
        </p:spPr>
        <p:txBody>
          <a:bodyPr wrap="square" rtlCol="0">
            <a:spAutoFit/>
          </a:bodyPr>
          <a:lstStyle/>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Name</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Position</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Reference</a:t>
            </a:r>
          </a:p>
        </p:txBody>
      </p:sp>
      <p:cxnSp>
        <p:nvCxnSpPr>
          <p:cNvPr id="26" name="Straight Connector 25">
            <a:extLst>
              <a:ext uri="{FF2B5EF4-FFF2-40B4-BE49-F238E27FC236}">
                <a16:creationId xmlns:a16="http://schemas.microsoft.com/office/drawing/2014/main" id="{FF8D8247-2027-472C-9574-56EE18BA77BB}"/>
              </a:ext>
            </a:extLst>
          </p:cNvPr>
          <p:cNvCxnSpPr>
            <a:cxnSpLocks/>
          </p:cNvCxnSpPr>
          <p:nvPr/>
        </p:nvCxnSpPr>
        <p:spPr>
          <a:xfrm>
            <a:off x="381000" y="4474464"/>
            <a:ext cx="5798678"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Box 26">
            <a:extLst>
              <a:ext uri="{FF2B5EF4-FFF2-40B4-BE49-F238E27FC236}">
                <a16:creationId xmlns:a16="http://schemas.microsoft.com/office/drawing/2014/main" id="{A2C46CC1-DA66-4997-9D22-2519805C5F6D}"/>
              </a:ext>
            </a:extLst>
          </p:cNvPr>
          <p:cNvSpPr txBox="1"/>
          <p:nvPr/>
        </p:nvSpPr>
        <p:spPr>
          <a:xfrm>
            <a:off x="300238" y="6943422"/>
            <a:ext cx="1545616" cy="307777"/>
          </a:xfrm>
          <a:prstGeom prst="rect">
            <a:avLst/>
          </a:prstGeom>
          <a:noFill/>
        </p:spPr>
        <p:txBody>
          <a:bodyPr wrap="none" rtlCol="0">
            <a:spAutoFit/>
          </a:bodyPr>
          <a:lstStyle/>
          <a:p>
            <a:r>
              <a:rPr lang="en-US" sz="1400" b="1" spc="300" dirty="0">
                <a:latin typeface="Century Gothic" panose="020B0502020202020204" pitchFamily="34" charset="0"/>
              </a:rPr>
              <a:t>EDUCATION</a:t>
            </a:r>
          </a:p>
        </p:txBody>
      </p:sp>
      <p:sp>
        <p:nvSpPr>
          <p:cNvPr id="28" name="TextBox 27">
            <a:extLst>
              <a:ext uri="{FF2B5EF4-FFF2-40B4-BE49-F238E27FC236}">
                <a16:creationId xmlns:a16="http://schemas.microsoft.com/office/drawing/2014/main" id="{F314D254-86A3-4A4F-8888-5472C7E1E6B0}"/>
              </a:ext>
            </a:extLst>
          </p:cNvPr>
          <p:cNvSpPr txBox="1"/>
          <p:nvPr/>
        </p:nvSpPr>
        <p:spPr>
          <a:xfrm>
            <a:off x="3007758" y="4674406"/>
            <a:ext cx="2359941" cy="307777"/>
          </a:xfrm>
          <a:prstGeom prst="rect">
            <a:avLst/>
          </a:prstGeom>
          <a:noFill/>
        </p:spPr>
        <p:txBody>
          <a:bodyPr wrap="none" rtlCol="0">
            <a:spAutoFit/>
          </a:bodyPr>
          <a:lstStyle/>
          <a:p>
            <a:r>
              <a:rPr lang="en-US" sz="1400" b="1" spc="300" dirty="0">
                <a:latin typeface="Century Gothic" panose="020B0502020202020204" pitchFamily="34" charset="0"/>
              </a:rPr>
              <a:t>WORK EXPERIENCE</a:t>
            </a:r>
          </a:p>
        </p:txBody>
      </p:sp>
      <p:cxnSp>
        <p:nvCxnSpPr>
          <p:cNvPr id="29" name="Straight Connector 28">
            <a:extLst>
              <a:ext uri="{FF2B5EF4-FFF2-40B4-BE49-F238E27FC236}">
                <a16:creationId xmlns:a16="http://schemas.microsoft.com/office/drawing/2014/main" id="{6876E007-8F89-459F-B21E-3644CEBB752F}"/>
              </a:ext>
            </a:extLst>
          </p:cNvPr>
          <p:cNvCxnSpPr>
            <a:cxnSpLocks/>
          </p:cNvCxnSpPr>
          <p:nvPr/>
        </p:nvCxnSpPr>
        <p:spPr>
          <a:xfrm>
            <a:off x="381000" y="6723888"/>
            <a:ext cx="2191512"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F4051089-01C7-4D74-8002-B4EC839B7E64}"/>
              </a:ext>
            </a:extLst>
          </p:cNvPr>
          <p:cNvCxnSpPr>
            <a:cxnSpLocks/>
          </p:cNvCxnSpPr>
          <p:nvPr/>
        </p:nvCxnSpPr>
        <p:spPr>
          <a:xfrm>
            <a:off x="3137611" y="8475492"/>
            <a:ext cx="2958389"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pic>
        <p:nvPicPr>
          <p:cNvPr id="31" name="Picture 30">
            <a:extLst>
              <a:ext uri="{FF2B5EF4-FFF2-40B4-BE49-F238E27FC236}">
                <a16:creationId xmlns:a16="http://schemas.microsoft.com/office/drawing/2014/main" id="{4B1666D8-8985-4F1D-90A6-8B4FFFFDFFBE}"/>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20866"/>
          <a:stretch/>
        </p:blipFill>
        <p:spPr>
          <a:xfrm>
            <a:off x="849626" y="195379"/>
            <a:ext cx="1942342" cy="2145485"/>
          </a:xfrm>
          <a:prstGeom prst="rect">
            <a:avLst/>
          </a:prstGeom>
        </p:spPr>
      </p:pic>
      <p:cxnSp>
        <p:nvCxnSpPr>
          <p:cNvPr id="32" name="Straight Connector 31">
            <a:extLst>
              <a:ext uri="{FF2B5EF4-FFF2-40B4-BE49-F238E27FC236}">
                <a16:creationId xmlns:a16="http://schemas.microsoft.com/office/drawing/2014/main" id="{5E4859FE-A45A-4091-B3EA-DB2F94594FE5}"/>
              </a:ext>
            </a:extLst>
          </p:cNvPr>
          <p:cNvCxnSpPr/>
          <p:nvPr/>
        </p:nvCxnSpPr>
        <p:spPr>
          <a:xfrm flipH="1">
            <a:off x="0" y="2325461"/>
            <a:ext cx="2915662" cy="15403"/>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3C7EC07C-C36C-4D69-9099-F57084490BFD}"/>
              </a:ext>
            </a:extLst>
          </p:cNvPr>
          <p:cNvSpPr txBox="1"/>
          <p:nvPr/>
        </p:nvSpPr>
        <p:spPr>
          <a:xfrm>
            <a:off x="4806610" y="8864129"/>
            <a:ext cx="1486102" cy="769441"/>
          </a:xfrm>
          <a:prstGeom prst="rect">
            <a:avLst/>
          </a:prstGeom>
          <a:noFill/>
        </p:spPr>
        <p:txBody>
          <a:bodyPr wrap="square" rtlCol="0">
            <a:spAutoFit/>
          </a:bodyPr>
          <a:lstStyle/>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Name</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Position</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Company</a:t>
            </a:r>
          </a:p>
          <a:p>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Reference</a:t>
            </a:r>
          </a:p>
        </p:txBody>
      </p:sp>
    </p:spTree>
    <p:extLst>
      <p:ext uri="{BB962C8B-B14F-4D97-AF65-F5344CB8AC3E}">
        <p14:creationId xmlns:p14="http://schemas.microsoft.com/office/powerpoint/2010/main" val="2711398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185</Words>
  <Application>Microsoft Office PowerPoint</Application>
  <PresentationFormat>A4 Paper (210x297 mm)</PresentationFormat>
  <Paragraphs>50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motors</dc:creator>
  <cp:lastModifiedBy>smart motors</cp:lastModifiedBy>
  <cp:revision>1</cp:revision>
  <dcterms:created xsi:type="dcterms:W3CDTF">2024-07-29T14:21:00Z</dcterms:created>
  <dcterms:modified xsi:type="dcterms:W3CDTF">2024-07-29T14:22:13Z</dcterms:modified>
</cp:coreProperties>
</file>