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63" d="100"/>
          <a:sy n="63" d="100"/>
        </p:scale>
        <p:origin x="245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B81ED8-AFC8-4C19-9A25-8464D18EA8A7}"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010A0-592F-4F8B-893B-5CF717462803}" type="slidenum">
              <a:rPr lang="en-US" smtClean="0"/>
              <a:t>‹#›</a:t>
            </a:fld>
            <a:endParaRPr lang="en-US"/>
          </a:p>
        </p:txBody>
      </p:sp>
    </p:spTree>
    <p:extLst>
      <p:ext uri="{BB962C8B-B14F-4D97-AF65-F5344CB8AC3E}">
        <p14:creationId xmlns:p14="http://schemas.microsoft.com/office/powerpoint/2010/main" val="1609603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81ED8-AFC8-4C19-9A25-8464D18EA8A7}"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010A0-592F-4F8B-893B-5CF717462803}" type="slidenum">
              <a:rPr lang="en-US" smtClean="0"/>
              <a:t>‹#›</a:t>
            </a:fld>
            <a:endParaRPr lang="en-US"/>
          </a:p>
        </p:txBody>
      </p:sp>
    </p:spTree>
    <p:extLst>
      <p:ext uri="{BB962C8B-B14F-4D97-AF65-F5344CB8AC3E}">
        <p14:creationId xmlns:p14="http://schemas.microsoft.com/office/powerpoint/2010/main" val="402952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81ED8-AFC8-4C19-9A25-8464D18EA8A7}"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010A0-592F-4F8B-893B-5CF717462803}" type="slidenum">
              <a:rPr lang="en-US" smtClean="0"/>
              <a:t>‹#›</a:t>
            </a:fld>
            <a:endParaRPr lang="en-US"/>
          </a:p>
        </p:txBody>
      </p:sp>
    </p:spTree>
    <p:extLst>
      <p:ext uri="{BB962C8B-B14F-4D97-AF65-F5344CB8AC3E}">
        <p14:creationId xmlns:p14="http://schemas.microsoft.com/office/powerpoint/2010/main" val="57783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81ED8-AFC8-4C19-9A25-8464D18EA8A7}"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010A0-592F-4F8B-893B-5CF717462803}" type="slidenum">
              <a:rPr lang="en-US" smtClean="0"/>
              <a:t>‹#›</a:t>
            </a:fld>
            <a:endParaRPr lang="en-US"/>
          </a:p>
        </p:txBody>
      </p:sp>
    </p:spTree>
    <p:extLst>
      <p:ext uri="{BB962C8B-B14F-4D97-AF65-F5344CB8AC3E}">
        <p14:creationId xmlns:p14="http://schemas.microsoft.com/office/powerpoint/2010/main" val="3444668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B81ED8-AFC8-4C19-9A25-8464D18EA8A7}"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010A0-592F-4F8B-893B-5CF717462803}" type="slidenum">
              <a:rPr lang="en-US" smtClean="0"/>
              <a:t>‹#›</a:t>
            </a:fld>
            <a:endParaRPr lang="en-US"/>
          </a:p>
        </p:txBody>
      </p:sp>
    </p:spTree>
    <p:extLst>
      <p:ext uri="{BB962C8B-B14F-4D97-AF65-F5344CB8AC3E}">
        <p14:creationId xmlns:p14="http://schemas.microsoft.com/office/powerpoint/2010/main" val="8863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B81ED8-AFC8-4C19-9A25-8464D18EA8A7}"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010A0-592F-4F8B-893B-5CF717462803}" type="slidenum">
              <a:rPr lang="en-US" smtClean="0"/>
              <a:t>‹#›</a:t>
            </a:fld>
            <a:endParaRPr lang="en-US"/>
          </a:p>
        </p:txBody>
      </p:sp>
    </p:spTree>
    <p:extLst>
      <p:ext uri="{BB962C8B-B14F-4D97-AF65-F5344CB8AC3E}">
        <p14:creationId xmlns:p14="http://schemas.microsoft.com/office/powerpoint/2010/main" val="208276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B81ED8-AFC8-4C19-9A25-8464D18EA8A7}" type="datetimeFigureOut">
              <a:rPr lang="en-US" smtClean="0"/>
              <a:t>7/29/2024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010A0-592F-4F8B-893B-5CF717462803}" type="slidenum">
              <a:rPr lang="en-US" smtClean="0"/>
              <a:t>‹#›</a:t>
            </a:fld>
            <a:endParaRPr lang="en-US"/>
          </a:p>
        </p:txBody>
      </p:sp>
    </p:spTree>
    <p:extLst>
      <p:ext uri="{BB962C8B-B14F-4D97-AF65-F5344CB8AC3E}">
        <p14:creationId xmlns:p14="http://schemas.microsoft.com/office/powerpoint/2010/main" val="919020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B81ED8-AFC8-4C19-9A25-8464D18EA8A7}" type="datetimeFigureOut">
              <a:rPr lang="en-US" smtClean="0"/>
              <a:t>7/29/2024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010A0-592F-4F8B-893B-5CF717462803}" type="slidenum">
              <a:rPr lang="en-US" smtClean="0"/>
              <a:t>‹#›</a:t>
            </a:fld>
            <a:endParaRPr lang="en-US"/>
          </a:p>
        </p:txBody>
      </p:sp>
    </p:spTree>
    <p:extLst>
      <p:ext uri="{BB962C8B-B14F-4D97-AF65-F5344CB8AC3E}">
        <p14:creationId xmlns:p14="http://schemas.microsoft.com/office/powerpoint/2010/main" val="251947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81ED8-AFC8-4C19-9A25-8464D18EA8A7}" type="datetimeFigureOut">
              <a:rPr lang="en-US" smtClean="0"/>
              <a:t>7/29/2024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010A0-592F-4F8B-893B-5CF717462803}" type="slidenum">
              <a:rPr lang="en-US" smtClean="0"/>
              <a:t>‹#›</a:t>
            </a:fld>
            <a:endParaRPr lang="en-US"/>
          </a:p>
        </p:txBody>
      </p:sp>
    </p:spTree>
    <p:extLst>
      <p:ext uri="{BB962C8B-B14F-4D97-AF65-F5344CB8AC3E}">
        <p14:creationId xmlns:p14="http://schemas.microsoft.com/office/powerpoint/2010/main" val="353388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B81ED8-AFC8-4C19-9A25-8464D18EA8A7}"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010A0-592F-4F8B-893B-5CF717462803}" type="slidenum">
              <a:rPr lang="en-US" smtClean="0"/>
              <a:t>‹#›</a:t>
            </a:fld>
            <a:endParaRPr lang="en-US"/>
          </a:p>
        </p:txBody>
      </p:sp>
    </p:spTree>
    <p:extLst>
      <p:ext uri="{BB962C8B-B14F-4D97-AF65-F5344CB8AC3E}">
        <p14:creationId xmlns:p14="http://schemas.microsoft.com/office/powerpoint/2010/main" val="305617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B81ED8-AFC8-4C19-9A25-8464D18EA8A7}"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010A0-592F-4F8B-893B-5CF717462803}" type="slidenum">
              <a:rPr lang="en-US" smtClean="0"/>
              <a:t>‹#›</a:t>
            </a:fld>
            <a:endParaRPr lang="en-US"/>
          </a:p>
        </p:txBody>
      </p:sp>
    </p:spTree>
    <p:extLst>
      <p:ext uri="{BB962C8B-B14F-4D97-AF65-F5344CB8AC3E}">
        <p14:creationId xmlns:p14="http://schemas.microsoft.com/office/powerpoint/2010/main" val="293781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9B81ED8-AFC8-4C19-9A25-8464D18EA8A7}" type="datetimeFigureOut">
              <a:rPr lang="en-US" smtClean="0"/>
              <a:t>7/29/2024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78010A0-592F-4F8B-893B-5CF717462803}" type="slidenum">
              <a:rPr lang="en-US" smtClean="0"/>
              <a:t>‹#›</a:t>
            </a:fld>
            <a:endParaRPr lang="en-US"/>
          </a:p>
        </p:txBody>
      </p:sp>
    </p:spTree>
    <p:extLst>
      <p:ext uri="{BB962C8B-B14F-4D97-AF65-F5344CB8AC3E}">
        <p14:creationId xmlns:p14="http://schemas.microsoft.com/office/powerpoint/2010/main" val="667771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45FA289-ADB3-47A4-9C88-264167FD816F}"/>
              </a:ext>
            </a:extLst>
          </p:cNvPr>
          <p:cNvSpPr/>
          <p:nvPr/>
        </p:nvSpPr>
        <p:spPr>
          <a:xfrm>
            <a:off x="1" y="6107063"/>
            <a:ext cx="2856090" cy="37989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08C01EE-134B-4338-9DF8-2EAB1967540F}"/>
              </a:ext>
            </a:extLst>
          </p:cNvPr>
          <p:cNvSpPr/>
          <p:nvPr/>
        </p:nvSpPr>
        <p:spPr>
          <a:xfrm>
            <a:off x="0" y="2010903"/>
            <a:ext cx="6858000" cy="18504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BFEB188-F6B8-4264-AEC2-A37AF8D53C4F}"/>
              </a:ext>
            </a:extLst>
          </p:cNvPr>
          <p:cNvSpPr txBox="1"/>
          <p:nvPr/>
        </p:nvSpPr>
        <p:spPr>
          <a:xfrm>
            <a:off x="3035806" y="1240954"/>
            <a:ext cx="3600537" cy="307777"/>
          </a:xfrm>
          <a:prstGeom prst="rect">
            <a:avLst/>
          </a:prstGeom>
          <a:noFill/>
        </p:spPr>
        <p:txBody>
          <a:bodyPr wrap="square" rtlCol="0">
            <a:spAutoFit/>
          </a:bodyPr>
          <a:lstStyle/>
          <a:p>
            <a:r>
              <a:rPr lang="en-US" sz="1400" spc="6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SOFTWARE DEVELOPER</a:t>
            </a:r>
            <a:endParaRPr lang="en-US" sz="3600" spc="6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EE2F9810-5EE4-4655-8E91-A38E5528559F}"/>
              </a:ext>
            </a:extLst>
          </p:cNvPr>
          <p:cNvSpPr txBox="1"/>
          <p:nvPr/>
        </p:nvSpPr>
        <p:spPr>
          <a:xfrm>
            <a:off x="2670048" y="538761"/>
            <a:ext cx="4093464" cy="769441"/>
          </a:xfrm>
          <a:prstGeom prst="rect">
            <a:avLst/>
          </a:prstGeom>
          <a:noFill/>
        </p:spPr>
        <p:txBody>
          <a:bodyPr wrap="square">
            <a:spAutoFit/>
          </a:bodyPr>
          <a:lstStyle/>
          <a:p>
            <a:r>
              <a:rPr lang="en-US" sz="4400" spc="3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ARKIM PHIRI</a:t>
            </a:r>
          </a:p>
        </p:txBody>
      </p:sp>
      <p:sp>
        <p:nvSpPr>
          <p:cNvPr id="8" name="Oval 7">
            <a:extLst>
              <a:ext uri="{FF2B5EF4-FFF2-40B4-BE49-F238E27FC236}">
                <a16:creationId xmlns:a16="http://schemas.microsoft.com/office/drawing/2014/main" id="{6F22A219-C0B8-4A60-96D3-17F87B67C85D}"/>
              </a:ext>
            </a:extLst>
          </p:cNvPr>
          <p:cNvSpPr/>
          <p:nvPr/>
        </p:nvSpPr>
        <p:spPr>
          <a:xfrm>
            <a:off x="426043" y="426025"/>
            <a:ext cx="1249573" cy="1249573"/>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0CAA0D4-9B52-4E20-890F-931E6DC706CF}"/>
              </a:ext>
            </a:extLst>
          </p:cNvPr>
          <p:cNvSpPr txBox="1"/>
          <p:nvPr/>
        </p:nvSpPr>
        <p:spPr>
          <a:xfrm>
            <a:off x="392092" y="2163735"/>
            <a:ext cx="1317477"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CONTACT</a:t>
            </a:r>
          </a:p>
        </p:txBody>
      </p:sp>
      <p:sp>
        <p:nvSpPr>
          <p:cNvPr id="10" name="TextBox 9">
            <a:extLst>
              <a:ext uri="{FF2B5EF4-FFF2-40B4-BE49-F238E27FC236}">
                <a16:creationId xmlns:a16="http://schemas.microsoft.com/office/drawing/2014/main" id="{080534D6-5BDF-4B10-9441-0F5496187C11}"/>
              </a:ext>
            </a:extLst>
          </p:cNvPr>
          <p:cNvSpPr txBox="1"/>
          <p:nvPr/>
        </p:nvSpPr>
        <p:spPr>
          <a:xfrm>
            <a:off x="2891493" y="2175885"/>
            <a:ext cx="1186543"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PROFILE</a:t>
            </a:r>
          </a:p>
        </p:txBody>
      </p:sp>
      <p:sp>
        <p:nvSpPr>
          <p:cNvPr id="11" name="TextBox 10">
            <a:extLst>
              <a:ext uri="{FF2B5EF4-FFF2-40B4-BE49-F238E27FC236}">
                <a16:creationId xmlns:a16="http://schemas.microsoft.com/office/drawing/2014/main" id="{43051094-BF61-4AAC-A2B6-80EB626E178A}"/>
              </a:ext>
            </a:extLst>
          </p:cNvPr>
          <p:cNvSpPr txBox="1"/>
          <p:nvPr/>
        </p:nvSpPr>
        <p:spPr>
          <a:xfrm>
            <a:off x="690515" y="2471512"/>
            <a:ext cx="1744388" cy="1165255"/>
          </a:xfrm>
          <a:prstGeom prst="rect">
            <a:avLst/>
          </a:prstGeom>
          <a:noFill/>
        </p:spPr>
        <p:txBody>
          <a:bodyPr wrap="none" rtlCol="0">
            <a:spAutoFit/>
          </a:bodyPr>
          <a:lstStyle/>
          <a:p>
            <a:pPr>
              <a:lnSpc>
                <a:spcPct val="150000"/>
              </a:lnSpc>
            </a:pPr>
            <a:r>
              <a:rPr lang="en-US" sz="1200" dirty="0">
                <a:latin typeface="Open Sans" panose="020B0606030504020204" pitchFamily="34" charset="0"/>
                <a:ea typeface="Open Sans" panose="020B0606030504020204" pitchFamily="34" charset="0"/>
                <a:cs typeface="Open Sans" panose="020B0606030504020204" pitchFamily="34" charset="0"/>
              </a:rPr>
              <a:t>+260 977 000 000</a:t>
            </a:r>
          </a:p>
          <a:p>
            <a:pPr>
              <a:lnSpc>
                <a:spcPct val="150000"/>
              </a:lnSpc>
            </a:pPr>
            <a:r>
              <a:rPr lang="en-US" sz="1200" dirty="0">
                <a:latin typeface="Open Sans" panose="020B0606030504020204" pitchFamily="34" charset="0"/>
                <a:ea typeface="Open Sans" panose="020B0606030504020204" pitchFamily="34" charset="0"/>
                <a:cs typeface="Open Sans" panose="020B0606030504020204" pitchFamily="34" charset="0"/>
              </a:rPr>
              <a:t>Email@email.com</a:t>
            </a:r>
          </a:p>
          <a:p>
            <a:pPr>
              <a:lnSpc>
                <a:spcPct val="150000"/>
              </a:lnSpc>
            </a:pPr>
            <a:r>
              <a:rPr lang="en-US" sz="1200" dirty="0">
                <a:latin typeface="Open Sans" panose="020B0606030504020204" pitchFamily="34" charset="0"/>
                <a:ea typeface="Open Sans" panose="020B0606030504020204" pitchFamily="34" charset="0"/>
                <a:cs typeface="Open Sans" panose="020B0606030504020204" pitchFamily="34" charset="0"/>
              </a:rPr>
              <a:t>Central Park, Lusaka.</a:t>
            </a:r>
          </a:p>
          <a:p>
            <a:pPr>
              <a:lnSpc>
                <a:spcPct val="150000"/>
              </a:lnSpc>
            </a:pPr>
            <a:r>
              <a:rPr lang="en-US" sz="1200" dirty="0">
                <a:latin typeface="Open Sans" panose="020B0606030504020204" pitchFamily="34" charset="0"/>
                <a:ea typeface="Open Sans" panose="020B0606030504020204" pitchFamily="34" charset="0"/>
                <a:cs typeface="Open Sans" panose="020B0606030504020204" pitchFamily="34" charset="0"/>
              </a:rPr>
              <a:t>Arkiana.com</a:t>
            </a:r>
          </a:p>
        </p:txBody>
      </p:sp>
      <p:sp>
        <p:nvSpPr>
          <p:cNvPr id="12" name="TextBox 11">
            <a:extLst>
              <a:ext uri="{FF2B5EF4-FFF2-40B4-BE49-F238E27FC236}">
                <a16:creationId xmlns:a16="http://schemas.microsoft.com/office/drawing/2014/main" id="{763260B0-3FCC-41E6-875E-7339F7E759C7}"/>
              </a:ext>
            </a:extLst>
          </p:cNvPr>
          <p:cNvSpPr txBox="1"/>
          <p:nvPr/>
        </p:nvSpPr>
        <p:spPr>
          <a:xfrm>
            <a:off x="3123141" y="2454378"/>
            <a:ext cx="3277659" cy="1107996"/>
          </a:xfrm>
          <a:prstGeom prst="rect">
            <a:avLst/>
          </a:prstGeom>
          <a:noFill/>
        </p:spPr>
        <p:txBody>
          <a:bodyPr wrap="square" rtlCol="0">
            <a:spAutoFit/>
          </a:bodyPr>
          <a:lstStyle/>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 am a software developer and content creator with </a:t>
            </a:r>
            <a:r>
              <a:rPr lang="en-US" sz="1100" b="0" i="0" dirty="0">
                <a:solidFill>
                  <a:schemeClr val="tx1">
                    <a:lumMod val="65000"/>
                    <a:lumOff val="3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a:t>
            </a:r>
            <a:endPar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AA54C4F4-AB42-457D-89EB-2DD2C67B00E8}"/>
              </a:ext>
            </a:extLst>
          </p:cNvPr>
          <p:cNvSpPr txBox="1"/>
          <p:nvPr/>
        </p:nvSpPr>
        <p:spPr>
          <a:xfrm>
            <a:off x="382033" y="4096124"/>
            <a:ext cx="994183"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SKILLS</a:t>
            </a:r>
          </a:p>
        </p:txBody>
      </p:sp>
      <p:sp>
        <p:nvSpPr>
          <p:cNvPr id="14" name="TextBox 13">
            <a:extLst>
              <a:ext uri="{FF2B5EF4-FFF2-40B4-BE49-F238E27FC236}">
                <a16:creationId xmlns:a16="http://schemas.microsoft.com/office/drawing/2014/main" id="{AD6C01BE-8107-4D12-9385-6788945F61A2}"/>
              </a:ext>
            </a:extLst>
          </p:cNvPr>
          <p:cNvSpPr txBox="1"/>
          <p:nvPr/>
        </p:nvSpPr>
        <p:spPr>
          <a:xfrm>
            <a:off x="2856091" y="4120612"/>
            <a:ext cx="2435282"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WORK EXPERIENCE</a:t>
            </a:r>
          </a:p>
        </p:txBody>
      </p:sp>
      <p:sp>
        <p:nvSpPr>
          <p:cNvPr id="15" name="TextBox 14">
            <a:extLst>
              <a:ext uri="{FF2B5EF4-FFF2-40B4-BE49-F238E27FC236}">
                <a16:creationId xmlns:a16="http://schemas.microsoft.com/office/drawing/2014/main" id="{9395F430-ACA5-4B1F-B757-0C1485C95EE0}"/>
              </a:ext>
            </a:extLst>
          </p:cNvPr>
          <p:cNvSpPr txBox="1"/>
          <p:nvPr/>
        </p:nvSpPr>
        <p:spPr>
          <a:xfrm>
            <a:off x="401659" y="4407315"/>
            <a:ext cx="2642700" cy="1588768"/>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Programming</a:t>
            </a:r>
          </a:p>
          <a:p>
            <a:pPr marL="171450" indent="-171450">
              <a:lnSpc>
                <a:spcPct val="150000"/>
              </a:lnSpc>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Content Creation</a:t>
            </a:r>
          </a:p>
          <a:p>
            <a:pPr marL="171450" indent="-171450">
              <a:lnSpc>
                <a:spcPct val="150000"/>
              </a:lnSpc>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Digital Marketing</a:t>
            </a:r>
          </a:p>
          <a:p>
            <a:pPr marL="171450" indent="-171450">
              <a:lnSpc>
                <a:spcPct val="150000"/>
              </a:lnSpc>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Data Analysis &amp; Visualization with Excel, Power BI, Tableau, Looker</a:t>
            </a:r>
          </a:p>
          <a:p>
            <a:pPr marL="171450" indent="-171450">
              <a:lnSpc>
                <a:spcPct val="150000"/>
              </a:lnSpc>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Video Editing</a:t>
            </a:r>
          </a:p>
        </p:txBody>
      </p:sp>
      <p:sp>
        <p:nvSpPr>
          <p:cNvPr id="16" name="TextBox 15">
            <a:extLst>
              <a:ext uri="{FF2B5EF4-FFF2-40B4-BE49-F238E27FC236}">
                <a16:creationId xmlns:a16="http://schemas.microsoft.com/office/drawing/2014/main" id="{5362EEBE-4BC0-4642-B927-96BC1024A300}"/>
              </a:ext>
            </a:extLst>
          </p:cNvPr>
          <p:cNvSpPr txBox="1"/>
          <p:nvPr/>
        </p:nvSpPr>
        <p:spPr>
          <a:xfrm>
            <a:off x="390144" y="6376266"/>
            <a:ext cx="1585178"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EDUCATION</a:t>
            </a:r>
          </a:p>
        </p:txBody>
      </p:sp>
      <p:sp>
        <p:nvSpPr>
          <p:cNvPr id="17" name="TextBox 16">
            <a:extLst>
              <a:ext uri="{FF2B5EF4-FFF2-40B4-BE49-F238E27FC236}">
                <a16:creationId xmlns:a16="http://schemas.microsoft.com/office/drawing/2014/main" id="{8C0C6362-50C2-403F-A6CF-5B0EEF80F143}"/>
              </a:ext>
            </a:extLst>
          </p:cNvPr>
          <p:cNvSpPr txBox="1"/>
          <p:nvPr/>
        </p:nvSpPr>
        <p:spPr>
          <a:xfrm>
            <a:off x="796073" y="6696831"/>
            <a:ext cx="3277659"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UNIVERSITY OF ZAMBIA</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Electrical Engineering</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2017 - 2021</a:t>
            </a:r>
          </a:p>
        </p:txBody>
      </p:sp>
      <p:sp>
        <p:nvSpPr>
          <p:cNvPr id="18" name="TextBox 17">
            <a:extLst>
              <a:ext uri="{FF2B5EF4-FFF2-40B4-BE49-F238E27FC236}">
                <a16:creationId xmlns:a16="http://schemas.microsoft.com/office/drawing/2014/main" id="{69FF6913-FEBF-4B5F-9FA8-7EBFCA47F960}"/>
              </a:ext>
            </a:extLst>
          </p:cNvPr>
          <p:cNvSpPr txBox="1"/>
          <p:nvPr/>
        </p:nvSpPr>
        <p:spPr>
          <a:xfrm>
            <a:off x="796073" y="7610033"/>
            <a:ext cx="3277659"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KABULONGA BOYS</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Grade 12 Certificate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2012 - 2014</a:t>
            </a:r>
          </a:p>
        </p:txBody>
      </p:sp>
      <p:sp>
        <p:nvSpPr>
          <p:cNvPr id="19" name="TextBox 18">
            <a:extLst>
              <a:ext uri="{FF2B5EF4-FFF2-40B4-BE49-F238E27FC236}">
                <a16:creationId xmlns:a16="http://schemas.microsoft.com/office/drawing/2014/main" id="{856F3C8C-CC5F-4351-B490-608BEDE78030}"/>
              </a:ext>
            </a:extLst>
          </p:cNvPr>
          <p:cNvSpPr txBox="1"/>
          <p:nvPr/>
        </p:nvSpPr>
        <p:spPr>
          <a:xfrm>
            <a:off x="796073" y="8523235"/>
            <a:ext cx="3277659"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PRINCE TAKAMADO</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Grade 9 Certificate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2010 - 2011</a:t>
            </a:r>
          </a:p>
        </p:txBody>
      </p:sp>
      <p:sp>
        <p:nvSpPr>
          <p:cNvPr id="20" name="TextBox 19">
            <a:extLst>
              <a:ext uri="{FF2B5EF4-FFF2-40B4-BE49-F238E27FC236}">
                <a16:creationId xmlns:a16="http://schemas.microsoft.com/office/drawing/2014/main" id="{42F55495-B2C3-4F54-9606-56B7561225B2}"/>
              </a:ext>
            </a:extLst>
          </p:cNvPr>
          <p:cNvSpPr txBox="1"/>
          <p:nvPr/>
        </p:nvSpPr>
        <p:spPr>
          <a:xfrm>
            <a:off x="3285534" y="4419194"/>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SOFTWARE DEVELOPER</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1" name="TextBox 20">
            <a:extLst>
              <a:ext uri="{FF2B5EF4-FFF2-40B4-BE49-F238E27FC236}">
                <a16:creationId xmlns:a16="http://schemas.microsoft.com/office/drawing/2014/main" id="{2F2FF621-172B-4E8C-891A-5D8E6E4FC8B6}"/>
              </a:ext>
            </a:extLst>
          </p:cNvPr>
          <p:cNvSpPr txBox="1"/>
          <p:nvPr/>
        </p:nvSpPr>
        <p:spPr>
          <a:xfrm>
            <a:off x="3285533" y="5727080"/>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JOB 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2" name="TextBox 21">
            <a:extLst>
              <a:ext uri="{FF2B5EF4-FFF2-40B4-BE49-F238E27FC236}">
                <a16:creationId xmlns:a16="http://schemas.microsoft.com/office/drawing/2014/main" id="{17DD137E-D722-4361-B650-08FDFC1290C3}"/>
              </a:ext>
            </a:extLst>
          </p:cNvPr>
          <p:cNvSpPr txBox="1"/>
          <p:nvPr/>
        </p:nvSpPr>
        <p:spPr>
          <a:xfrm>
            <a:off x="3285532" y="7034966"/>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JOB 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3" name="TextBox 22">
            <a:extLst>
              <a:ext uri="{FF2B5EF4-FFF2-40B4-BE49-F238E27FC236}">
                <a16:creationId xmlns:a16="http://schemas.microsoft.com/office/drawing/2014/main" id="{E1094DF4-4232-4E30-8A59-AB8BAFFB0208}"/>
              </a:ext>
            </a:extLst>
          </p:cNvPr>
          <p:cNvSpPr txBox="1"/>
          <p:nvPr/>
        </p:nvSpPr>
        <p:spPr>
          <a:xfrm>
            <a:off x="2891493" y="8382005"/>
            <a:ext cx="1667444"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REFERENCES</a:t>
            </a:r>
          </a:p>
        </p:txBody>
      </p:sp>
      <p:sp>
        <p:nvSpPr>
          <p:cNvPr id="24" name="TextBox 23">
            <a:extLst>
              <a:ext uri="{FF2B5EF4-FFF2-40B4-BE49-F238E27FC236}">
                <a16:creationId xmlns:a16="http://schemas.microsoft.com/office/drawing/2014/main" id="{BE974942-B6A6-46A8-BDAE-99649F76E601}"/>
              </a:ext>
            </a:extLst>
          </p:cNvPr>
          <p:cNvSpPr txBox="1"/>
          <p:nvPr/>
        </p:nvSpPr>
        <p:spPr>
          <a:xfrm>
            <a:off x="3186235" y="8668775"/>
            <a:ext cx="1580838" cy="769441"/>
          </a:xfrm>
          <a:prstGeom prst="rect">
            <a:avLst/>
          </a:prstGeom>
          <a:noFill/>
        </p:spPr>
        <p:txBody>
          <a:bodyPr wrap="square" rtlCol="0">
            <a:spAutoFit/>
          </a:bodyPr>
          <a:lstStyle/>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Name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Contact</a:t>
            </a:r>
          </a:p>
        </p:txBody>
      </p:sp>
      <p:cxnSp>
        <p:nvCxnSpPr>
          <p:cNvPr id="25" name="Straight Connector 24">
            <a:extLst>
              <a:ext uri="{FF2B5EF4-FFF2-40B4-BE49-F238E27FC236}">
                <a16:creationId xmlns:a16="http://schemas.microsoft.com/office/drawing/2014/main" id="{D448464B-286D-4277-9F21-B081256EC920}"/>
              </a:ext>
            </a:extLst>
          </p:cNvPr>
          <p:cNvCxnSpPr>
            <a:cxnSpLocks/>
          </p:cNvCxnSpPr>
          <p:nvPr/>
        </p:nvCxnSpPr>
        <p:spPr>
          <a:xfrm>
            <a:off x="3032844" y="2645664"/>
            <a:ext cx="0" cy="977670"/>
          </a:xfrm>
          <a:prstGeom prst="line">
            <a:avLst/>
          </a:prstGeom>
        </p:spPr>
        <p:style>
          <a:lnRef idx="1">
            <a:schemeClr val="accent3"/>
          </a:lnRef>
          <a:fillRef idx="0">
            <a:schemeClr val="accent3"/>
          </a:fillRef>
          <a:effectRef idx="0">
            <a:schemeClr val="accent3"/>
          </a:effectRef>
          <a:fontRef idx="minor">
            <a:schemeClr val="tx1"/>
          </a:fontRef>
        </p:style>
      </p:cxnSp>
      <p:cxnSp>
        <p:nvCxnSpPr>
          <p:cNvPr id="26" name="Straight Connector 25">
            <a:extLst>
              <a:ext uri="{FF2B5EF4-FFF2-40B4-BE49-F238E27FC236}">
                <a16:creationId xmlns:a16="http://schemas.microsoft.com/office/drawing/2014/main" id="{7EC732F6-44CB-42F2-B31F-13D2E02EDA36}"/>
              </a:ext>
            </a:extLst>
          </p:cNvPr>
          <p:cNvCxnSpPr>
            <a:cxnSpLocks/>
          </p:cNvCxnSpPr>
          <p:nvPr/>
        </p:nvCxnSpPr>
        <p:spPr>
          <a:xfrm>
            <a:off x="3032844" y="4527674"/>
            <a:ext cx="0" cy="3260521"/>
          </a:xfrm>
          <a:prstGeom prst="line">
            <a:avLst/>
          </a:prstGeom>
        </p:spPr>
        <p:style>
          <a:lnRef idx="1">
            <a:schemeClr val="accent3"/>
          </a:lnRef>
          <a:fillRef idx="0">
            <a:schemeClr val="accent3"/>
          </a:fillRef>
          <a:effectRef idx="0">
            <a:schemeClr val="accent3"/>
          </a:effectRef>
          <a:fontRef idx="minor">
            <a:schemeClr val="tx1"/>
          </a:fontRef>
        </p:style>
      </p:cxnSp>
      <p:cxnSp>
        <p:nvCxnSpPr>
          <p:cNvPr id="27" name="Straight Connector 26">
            <a:extLst>
              <a:ext uri="{FF2B5EF4-FFF2-40B4-BE49-F238E27FC236}">
                <a16:creationId xmlns:a16="http://schemas.microsoft.com/office/drawing/2014/main" id="{C63A3626-2CDE-4376-8C1F-FEAB47F94032}"/>
              </a:ext>
            </a:extLst>
          </p:cNvPr>
          <p:cNvCxnSpPr>
            <a:cxnSpLocks/>
          </p:cNvCxnSpPr>
          <p:nvPr/>
        </p:nvCxnSpPr>
        <p:spPr>
          <a:xfrm>
            <a:off x="3032844" y="8689848"/>
            <a:ext cx="0" cy="737616"/>
          </a:xfrm>
          <a:prstGeom prst="line">
            <a:avLst/>
          </a:prstGeom>
        </p:spPr>
        <p:style>
          <a:lnRef idx="1">
            <a:schemeClr val="accent3"/>
          </a:lnRef>
          <a:fillRef idx="0">
            <a:schemeClr val="accent3"/>
          </a:fillRef>
          <a:effectRef idx="0">
            <a:schemeClr val="accent3"/>
          </a:effectRef>
          <a:fontRef idx="minor">
            <a:schemeClr val="tx1"/>
          </a:fontRef>
        </p:style>
      </p:cxnSp>
      <p:cxnSp>
        <p:nvCxnSpPr>
          <p:cNvPr id="28" name="Straight Connector 27">
            <a:extLst>
              <a:ext uri="{FF2B5EF4-FFF2-40B4-BE49-F238E27FC236}">
                <a16:creationId xmlns:a16="http://schemas.microsoft.com/office/drawing/2014/main" id="{92C69B78-5241-4A8B-A75C-F84A691F23DC}"/>
              </a:ext>
            </a:extLst>
          </p:cNvPr>
          <p:cNvCxnSpPr>
            <a:cxnSpLocks/>
          </p:cNvCxnSpPr>
          <p:nvPr/>
        </p:nvCxnSpPr>
        <p:spPr>
          <a:xfrm>
            <a:off x="588348" y="6803136"/>
            <a:ext cx="0" cy="2437157"/>
          </a:xfrm>
          <a:prstGeom prst="line">
            <a:avLst/>
          </a:prstGeom>
        </p:spPr>
        <p:style>
          <a:lnRef idx="1">
            <a:schemeClr val="accent3"/>
          </a:lnRef>
          <a:fillRef idx="0">
            <a:schemeClr val="accent3"/>
          </a:fillRef>
          <a:effectRef idx="0">
            <a:schemeClr val="accent3"/>
          </a:effectRef>
          <a:fontRef idx="minor">
            <a:schemeClr val="tx1"/>
          </a:fontRef>
        </p:style>
      </p:cxnSp>
      <p:cxnSp>
        <p:nvCxnSpPr>
          <p:cNvPr id="29" name="Straight Connector 28">
            <a:extLst>
              <a:ext uri="{FF2B5EF4-FFF2-40B4-BE49-F238E27FC236}">
                <a16:creationId xmlns:a16="http://schemas.microsoft.com/office/drawing/2014/main" id="{8C06A145-6B1C-4978-B5A4-3180BB5B4BA2}"/>
              </a:ext>
            </a:extLst>
          </p:cNvPr>
          <p:cNvCxnSpPr>
            <a:cxnSpLocks/>
          </p:cNvCxnSpPr>
          <p:nvPr/>
        </p:nvCxnSpPr>
        <p:spPr>
          <a:xfrm>
            <a:off x="2987566" y="8155333"/>
            <a:ext cx="1342600" cy="0"/>
          </a:xfrm>
          <a:prstGeom prst="line">
            <a:avLst/>
          </a:prstGeom>
        </p:spPr>
        <p:style>
          <a:lnRef idx="1">
            <a:schemeClr val="accent3"/>
          </a:lnRef>
          <a:fillRef idx="0">
            <a:schemeClr val="accent3"/>
          </a:fillRef>
          <a:effectRef idx="0">
            <a:schemeClr val="accent3"/>
          </a:effectRef>
          <a:fontRef idx="minor">
            <a:schemeClr val="tx1"/>
          </a:fontRef>
        </p:style>
      </p:cxnSp>
      <p:sp>
        <p:nvSpPr>
          <p:cNvPr id="30" name="Oval 29">
            <a:extLst>
              <a:ext uri="{FF2B5EF4-FFF2-40B4-BE49-F238E27FC236}">
                <a16:creationId xmlns:a16="http://schemas.microsoft.com/office/drawing/2014/main" id="{91C8EB3F-E5A9-49BF-9434-F4621FD517F6}"/>
              </a:ext>
            </a:extLst>
          </p:cNvPr>
          <p:cNvSpPr/>
          <p:nvPr/>
        </p:nvSpPr>
        <p:spPr>
          <a:xfrm>
            <a:off x="2985864" y="4483300"/>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4AA1A3BE-E250-471E-B7D6-6F4A00E95670}"/>
              </a:ext>
            </a:extLst>
          </p:cNvPr>
          <p:cNvSpPr/>
          <p:nvPr/>
        </p:nvSpPr>
        <p:spPr>
          <a:xfrm>
            <a:off x="2985864" y="5808134"/>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7B712993-7098-46E0-8C94-0BDF10178330}"/>
              </a:ext>
            </a:extLst>
          </p:cNvPr>
          <p:cNvSpPr/>
          <p:nvPr/>
        </p:nvSpPr>
        <p:spPr>
          <a:xfrm>
            <a:off x="2985864" y="7132968"/>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4DC85FEC-143E-4E54-B924-686A3CBDA94C}"/>
              </a:ext>
            </a:extLst>
          </p:cNvPr>
          <p:cNvSpPr/>
          <p:nvPr/>
        </p:nvSpPr>
        <p:spPr>
          <a:xfrm>
            <a:off x="546296" y="6757416"/>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C669BB61-FC74-4ED8-82A2-21606CB1CED6}"/>
              </a:ext>
            </a:extLst>
          </p:cNvPr>
          <p:cNvSpPr/>
          <p:nvPr/>
        </p:nvSpPr>
        <p:spPr>
          <a:xfrm>
            <a:off x="546296" y="7696755"/>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86CCD02E-3DAA-458E-9D03-CCFE266D8380}"/>
              </a:ext>
            </a:extLst>
          </p:cNvPr>
          <p:cNvSpPr/>
          <p:nvPr/>
        </p:nvSpPr>
        <p:spPr>
          <a:xfrm>
            <a:off x="546296" y="8597994"/>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35">
            <a:extLst>
              <a:ext uri="{FF2B5EF4-FFF2-40B4-BE49-F238E27FC236}">
                <a16:creationId xmlns:a16="http://schemas.microsoft.com/office/drawing/2014/main" id="{39D9909E-2B32-4820-9F65-5383B145D4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467" y="2571932"/>
            <a:ext cx="195995" cy="195995"/>
          </a:xfrm>
          <a:prstGeom prst="rect">
            <a:avLst/>
          </a:prstGeom>
        </p:spPr>
      </p:pic>
      <p:pic>
        <p:nvPicPr>
          <p:cNvPr id="37" name="Picture 36">
            <a:extLst>
              <a:ext uri="{FF2B5EF4-FFF2-40B4-BE49-F238E27FC236}">
                <a16:creationId xmlns:a16="http://schemas.microsoft.com/office/drawing/2014/main" id="{42DD94D2-4A60-4C0E-A86E-C3F58EA627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705" y="2851918"/>
            <a:ext cx="180476" cy="180476"/>
          </a:xfrm>
          <a:prstGeom prst="rect">
            <a:avLst/>
          </a:prstGeom>
        </p:spPr>
      </p:pic>
      <p:pic>
        <p:nvPicPr>
          <p:cNvPr id="38" name="Picture 37">
            <a:extLst>
              <a:ext uri="{FF2B5EF4-FFF2-40B4-BE49-F238E27FC236}">
                <a16:creationId xmlns:a16="http://schemas.microsoft.com/office/drawing/2014/main" id="{9307BE7F-DA73-4905-8133-BD8EC5C0E2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5705" y="3123905"/>
            <a:ext cx="180476" cy="180476"/>
          </a:xfrm>
          <a:prstGeom prst="rect">
            <a:avLst/>
          </a:prstGeom>
        </p:spPr>
      </p:pic>
      <p:pic>
        <p:nvPicPr>
          <p:cNvPr id="39" name="Picture 38">
            <a:extLst>
              <a:ext uri="{FF2B5EF4-FFF2-40B4-BE49-F238E27FC236}">
                <a16:creationId xmlns:a16="http://schemas.microsoft.com/office/drawing/2014/main" id="{088962FD-8E35-4465-9F88-42A210787B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9858" y="3397000"/>
            <a:ext cx="180476" cy="180476"/>
          </a:xfrm>
          <a:prstGeom prst="rect">
            <a:avLst/>
          </a:prstGeom>
        </p:spPr>
      </p:pic>
      <p:sp>
        <p:nvSpPr>
          <p:cNvPr id="40" name="TextBox 39">
            <a:extLst>
              <a:ext uri="{FF2B5EF4-FFF2-40B4-BE49-F238E27FC236}">
                <a16:creationId xmlns:a16="http://schemas.microsoft.com/office/drawing/2014/main" id="{403014BB-4098-4FC2-9F57-8DDD814BC65C}"/>
              </a:ext>
            </a:extLst>
          </p:cNvPr>
          <p:cNvSpPr txBox="1"/>
          <p:nvPr/>
        </p:nvSpPr>
        <p:spPr>
          <a:xfrm>
            <a:off x="4819962" y="8665046"/>
            <a:ext cx="1580838" cy="769441"/>
          </a:xfrm>
          <a:prstGeom prst="rect">
            <a:avLst/>
          </a:prstGeom>
          <a:noFill/>
        </p:spPr>
        <p:txBody>
          <a:bodyPr wrap="square" rtlCol="0">
            <a:spAutoFit/>
          </a:bodyPr>
          <a:lstStyle/>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Name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Contact</a:t>
            </a:r>
          </a:p>
        </p:txBody>
      </p:sp>
    </p:spTree>
    <p:extLst>
      <p:ext uri="{BB962C8B-B14F-4D97-AF65-F5344CB8AC3E}">
        <p14:creationId xmlns:p14="http://schemas.microsoft.com/office/powerpoint/2010/main" val="25317743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185</Words>
  <Application>Microsoft Office PowerPoint</Application>
  <PresentationFormat>A4 Paper (210x297 mm)</PresentationFormat>
  <Paragraphs>50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 motors</dc:creator>
  <cp:lastModifiedBy>smart motors</cp:lastModifiedBy>
  <cp:revision>1</cp:revision>
  <dcterms:created xsi:type="dcterms:W3CDTF">2024-07-29T14:01:26Z</dcterms:created>
  <dcterms:modified xsi:type="dcterms:W3CDTF">2024-07-29T14:05:16Z</dcterms:modified>
</cp:coreProperties>
</file>