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63" d="100"/>
          <a:sy n="63" d="100"/>
        </p:scale>
        <p:origin x="245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A11673-D63F-45E9-A1DF-2F825C20D301}"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62011-A282-4540-8172-C75378CD43F4}" type="slidenum">
              <a:rPr lang="en-US" smtClean="0"/>
              <a:t>‹#›</a:t>
            </a:fld>
            <a:endParaRPr lang="en-US"/>
          </a:p>
        </p:txBody>
      </p:sp>
    </p:spTree>
    <p:extLst>
      <p:ext uri="{BB962C8B-B14F-4D97-AF65-F5344CB8AC3E}">
        <p14:creationId xmlns:p14="http://schemas.microsoft.com/office/powerpoint/2010/main" val="4155457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A11673-D63F-45E9-A1DF-2F825C20D301}"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62011-A282-4540-8172-C75378CD43F4}" type="slidenum">
              <a:rPr lang="en-US" smtClean="0"/>
              <a:t>‹#›</a:t>
            </a:fld>
            <a:endParaRPr lang="en-US"/>
          </a:p>
        </p:txBody>
      </p:sp>
    </p:spTree>
    <p:extLst>
      <p:ext uri="{BB962C8B-B14F-4D97-AF65-F5344CB8AC3E}">
        <p14:creationId xmlns:p14="http://schemas.microsoft.com/office/powerpoint/2010/main" val="2116697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A11673-D63F-45E9-A1DF-2F825C20D301}"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62011-A282-4540-8172-C75378CD43F4}" type="slidenum">
              <a:rPr lang="en-US" smtClean="0"/>
              <a:t>‹#›</a:t>
            </a:fld>
            <a:endParaRPr lang="en-US"/>
          </a:p>
        </p:txBody>
      </p:sp>
    </p:spTree>
    <p:extLst>
      <p:ext uri="{BB962C8B-B14F-4D97-AF65-F5344CB8AC3E}">
        <p14:creationId xmlns:p14="http://schemas.microsoft.com/office/powerpoint/2010/main" val="3114659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A11673-D63F-45E9-A1DF-2F825C20D301}"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62011-A282-4540-8172-C75378CD43F4}" type="slidenum">
              <a:rPr lang="en-US" smtClean="0"/>
              <a:t>‹#›</a:t>
            </a:fld>
            <a:endParaRPr lang="en-US"/>
          </a:p>
        </p:txBody>
      </p:sp>
    </p:spTree>
    <p:extLst>
      <p:ext uri="{BB962C8B-B14F-4D97-AF65-F5344CB8AC3E}">
        <p14:creationId xmlns:p14="http://schemas.microsoft.com/office/powerpoint/2010/main" val="1866251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11673-D63F-45E9-A1DF-2F825C20D301}"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62011-A282-4540-8172-C75378CD43F4}" type="slidenum">
              <a:rPr lang="en-US" smtClean="0"/>
              <a:t>‹#›</a:t>
            </a:fld>
            <a:endParaRPr lang="en-US"/>
          </a:p>
        </p:txBody>
      </p:sp>
    </p:spTree>
    <p:extLst>
      <p:ext uri="{BB962C8B-B14F-4D97-AF65-F5344CB8AC3E}">
        <p14:creationId xmlns:p14="http://schemas.microsoft.com/office/powerpoint/2010/main" val="776292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A11673-D63F-45E9-A1DF-2F825C20D301}" type="datetimeFigureOut">
              <a:rPr lang="en-US" smtClean="0"/>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62011-A282-4540-8172-C75378CD43F4}" type="slidenum">
              <a:rPr lang="en-US" smtClean="0"/>
              <a:t>‹#›</a:t>
            </a:fld>
            <a:endParaRPr lang="en-US"/>
          </a:p>
        </p:txBody>
      </p:sp>
    </p:spTree>
    <p:extLst>
      <p:ext uri="{BB962C8B-B14F-4D97-AF65-F5344CB8AC3E}">
        <p14:creationId xmlns:p14="http://schemas.microsoft.com/office/powerpoint/2010/main" val="2430813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A11673-D63F-45E9-A1DF-2F825C20D301}" type="datetimeFigureOut">
              <a:rPr lang="en-US" smtClean="0"/>
              <a:t>7/29/2024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762011-A282-4540-8172-C75378CD43F4}" type="slidenum">
              <a:rPr lang="en-US" smtClean="0"/>
              <a:t>‹#›</a:t>
            </a:fld>
            <a:endParaRPr lang="en-US"/>
          </a:p>
        </p:txBody>
      </p:sp>
    </p:spTree>
    <p:extLst>
      <p:ext uri="{BB962C8B-B14F-4D97-AF65-F5344CB8AC3E}">
        <p14:creationId xmlns:p14="http://schemas.microsoft.com/office/powerpoint/2010/main" val="1132485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A11673-D63F-45E9-A1DF-2F825C20D301}" type="datetimeFigureOut">
              <a:rPr lang="en-US" smtClean="0"/>
              <a:t>7/29/2024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762011-A282-4540-8172-C75378CD43F4}" type="slidenum">
              <a:rPr lang="en-US" smtClean="0"/>
              <a:t>‹#›</a:t>
            </a:fld>
            <a:endParaRPr lang="en-US"/>
          </a:p>
        </p:txBody>
      </p:sp>
    </p:spTree>
    <p:extLst>
      <p:ext uri="{BB962C8B-B14F-4D97-AF65-F5344CB8AC3E}">
        <p14:creationId xmlns:p14="http://schemas.microsoft.com/office/powerpoint/2010/main" val="2179925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11673-D63F-45E9-A1DF-2F825C20D301}" type="datetimeFigureOut">
              <a:rPr lang="en-US" smtClean="0"/>
              <a:t>7/29/2024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762011-A282-4540-8172-C75378CD43F4}" type="slidenum">
              <a:rPr lang="en-US" smtClean="0"/>
              <a:t>‹#›</a:t>
            </a:fld>
            <a:endParaRPr lang="en-US"/>
          </a:p>
        </p:txBody>
      </p:sp>
    </p:spTree>
    <p:extLst>
      <p:ext uri="{BB962C8B-B14F-4D97-AF65-F5344CB8AC3E}">
        <p14:creationId xmlns:p14="http://schemas.microsoft.com/office/powerpoint/2010/main" val="2986574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5A11673-D63F-45E9-A1DF-2F825C20D301}" type="datetimeFigureOut">
              <a:rPr lang="en-US" smtClean="0"/>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62011-A282-4540-8172-C75378CD43F4}" type="slidenum">
              <a:rPr lang="en-US" smtClean="0"/>
              <a:t>‹#›</a:t>
            </a:fld>
            <a:endParaRPr lang="en-US"/>
          </a:p>
        </p:txBody>
      </p:sp>
    </p:spTree>
    <p:extLst>
      <p:ext uri="{BB962C8B-B14F-4D97-AF65-F5344CB8AC3E}">
        <p14:creationId xmlns:p14="http://schemas.microsoft.com/office/powerpoint/2010/main" val="3519859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5A11673-D63F-45E9-A1DF-2F825C20D301}" type="datetimeFigureOut">
              <a:rPr lang="en-US" smtClean="0"/>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62011-A282-4540-8172-C75378CD43F4}" type="slidenum">
              <a:rPr lang="en-US" smtClean="0"/>
              <a:t>‹#›</a:t>
            </a:fld>
            <a:endParaRPr lang="en-US"/>
          </a:p>
        </p:txBody>
      </p:sp>
    </p:spTree>
    <p:extLst>
      <p:ext uri="{BB962C8B-B14F-4D97-AF65-F5344CB8AC3E}">
        <p14:creationId xmlns:p14="http://schemas.microsoft.com/office/powerpoint/2010/main" val="2899229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5A11673-D63F-45E9-A1DF-2F825C20D301}" type="datetimeFigureOut">
              <a:rPr lang="en-US" smtClean="0"/>
              <a:t>7/29/2024</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A762011-A282-4540-8172-C75378CD43F4}" type="slidenum">
              <a:rPr lang="en-US" smtClean="0"/>
              <a:t>‹#›</a:t>
            </a:fld>
            <a:endParaRPr lang="en-US"/>
          </a:p>
        </p:txBody>
      </p:sp>
    </p:spTree>
    <p:extLst>
      <p:ext uri="{BB962C8B-B14F-4D97-AF65-F5344CB8AC3E}">
        <p14:creationId xmlns:p14="http://schemas.microsoft.com/office/powerpoint/2010/main" val="1102605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F042A1-6DAB-4B63-BE8A-4B6FE575D3CE}"/>
              </a:ext>
            </a:extLst>
          </p:cNvPr>
          <p:cNvSpPr/>
          <p:nvPr/>
        </p:nvSpPr>
        <p:spPr>
          <a:xfrm>
            <a:off x="0" y="0"/>
            <a:ext cx="2906362" cy="990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9EA6E44-1734-40CA-BD34-C13C556CF7B4}"/>
              </a:ext>
            </a:extLst>
          </p:cNvPr>
          <p:cNvSpPr/>
          <p:nvPr/>
        </p:nvSpPr>
        <p:spPr>
          <a:xfrm>
            <a:off x="381000" y="707136"/>
            <a:ext cx="6096000" cy="16337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F853335-8846-4EE5-937C-39F454400678}"/>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20866"/>
          <a:stretch/>
        </p:blipFill>
        <p:spPr>
          <a:xfrm>
            <a:off x="849626" y="195379"/>
            <a:ext cx="1942342" cy="2145485"/>
          </a:xfrm>
          <a:prstGeom prst="rect">
            <a:avLst/>
          </a:prstGeom>
        </p:spPr>
      </p:pic>
      <p:sp>
        <p:nvSpPr>
          <p:cNvPr id="8" name="TextBox 7">
            <a:extLst>
              <a:ext uri="{FF2B5EF4-FFF2-40B4-BE49-F238E27FC236}">
                <a16:creationId xmlns:a16="http://schemas.microsoft.com/office/drawing/2014/main" id="{56D4CDAE-AD3D-47AF-AD8F-44F8B4E26D7F}"/>
              </a:ext>
            </a:extLst>
          </p:cNvPr>
          <p:cNvSpPr txBox="1"/>
          <p:nvPr/>
        </p:nvSpPr>
        <p:spPr>
          <a:xfrm>
            <a:off x="3007758" y="947557"/>
            <a:ext cx="1095172" cy="461665"/>
          </a:xfrm>
          <a:prstGeom prst="rect">
            <a:avLst/>
          </a:prstGeom>
          <a:noFill/>
        </p:spPr>
        <p:txBody>
          <a:bodyPr wrap="none" rtlCol="0">
            <a:spAutoFit/>
          </a:bodyPr>
          <a:lstStyle/>
          <a:p>
            <a:r>
              <a:rPr lang="en-US" sz="2400" spc="300" dirty="0">
                <a:latin typeface="Century Gothic" panose="020B0502020202020204" pitchFamily="34" charset="0"/>
              </a:rPr>
              <a:t>PHIRI</a:t>
            </a:r>
          </a:p>
        </p:txBody>
      </p:sp>
      <p:sp>
        <p:nvSpPr>
          <p:cNvPr id="9" name="TextBox 8">
            <a:extLst>
              <a:ext uri="{FF2B5EF4-FFF2-40B4-BE49-F238E27FC236}">
                <a16:creationId xmlns:a16="http://schemas.microsoft.com/office/drawing/2014/main" id="{9547ECA0-5662-4822-BB2E-572E77023E26}"/>
              </a:ext>
            </a:extLst>
          </p:cNvPr>
          <p:cNvSpPr txBox="1"/>
          <p:nvPr/>
        </p:nvSpPr>
        <p:spPr>
          <a:xfrm>
            <a:off x="2971182" y="1268121"/>
            <a:ext cx="1608133" cy="646331"/>
          </a:xfrm>
          <a:prstGeom prst="rect">
            <a:avLst/>
          </a:prstGeom>
          <a:noFill/>
        </p:spPr>
        <p:txBody>
          <a:bodyPr wrap="none" rtlCol="0">
            <a:spAutoFit/>
          </a:bodyPr>
          <a:lstStyle/>
          <a:p>
            <a:r>
              <a:rPr lang="en-US" sz="3600" dirty="0">
                <a:latin typeface="Century Gothic" panose="020B0502020202020204" pitchFamily="34" charset="0"/>
              </a:rPr>
              <a:t>ARKIM</a:t>
            </a:r>
          </a:p>
        </p:txBody>
      </p:sp>
      <p:sp>
        <p:nvSpPr>
          <p:cNvPr id="10" name="TextBox 9">
            <a:extLst>
              <a:ext uri="{FF2B5EF4-FFF2-40B4-BE49-F238E27FC236}">
                <a16:creationId xmlns:a16="http://schemas.microsoft.com/office/drawing/2014/main" id="{02A50996-5245-4361-AA5E-A1BB241E9D63}"/>
              </a:ext>
            </a:extLst>
          </p:cNvPr>
          <p:cNvSpPr txBox="1"/>
          <p:nvPr/>
        </p:nvSpPr>
        <p:spPr>
          <a:xfrm>
            <a:off x="2971182" y="1866869"/>
            <a:ext cx="2848857" cy="307777"/>
          </a:xfrm>
          <a:prstGeom prst="rect">
            <a:avLst/>
          </a:prstGeom>
          <a:noFill/>
        </p:spPr>
        <p:txBody>
          <a:bodyPr wrap="none" rtlCol="0">
            <a:spAutoFit/>
          </a:bodyPr>
          <a:lstStyle/>
          <a:p>
            <a:r>
              <a:rPr lang="en-US" sz="1400" spc="300" dirty="0">
                <a:latin typeface="Century Gothic" panose="020B0502020202020204" pitchFamily="34" charset="0"/>
              </a:rPr>
              <a:t>SOFTWARE DEVELOPER</a:t>
            </a:r>
          </a:p>
        </p:txBody>
      </p:sp>
      <p:sp>
        <p:nvSpPr>
          <p:cNvPr id="11" name="TextBox 10">
            <a:extLst>
              <a:ext uri="{FF2B5EF4-FFF2-40B4-BE49-F238E27FC236}">
                <a16:creationId xmlns:a16="http://schemas.microsoft.com/office/drawing/2014/main" id="{7FFF8B74-0ACB-4AFC-BAC9-A66431077248}"/>
              </a:ext>
            </a:extLst>
          </p:cNvPr>
          <p:cNvSpPr txBox="1"/>
          <p:nvPr/>
        </p:nvSpPr>
        <p:spPr>
          <a:xfrm>
            <a:off x="288046" y="2649964"/>
            <a:ext cx="1378904" cy="307777"/>
          </a:xfrm>
          <a:prstGeom prst="rect">
            <a:avLst/>
          </a:prstGeom>
          <a:noFill/>
        </p:spPr>
        <p:txBody>
          <a:bodyPr wrap="none" rtlCol="0">
            <a:spAutoFit/>
          </a:bodyPr>
          <a:lstStyle/>
          <a:p>
            <a:r>
              <a:rPr lang="en-US" sz="1400" b="1" spc="300" dirty="0">
                <a:latin typeface="Century Gothic" panose="020B0502020202020204" pitchFamily="34" charset="0"/>
              </a:rPr>
              <a:t>PERSONAL</a:t>
            </a:r>
          </a:p>
        </p:txBody>
      </p:sp>
      <p:sp>
        <p:nvSpPr>
          <p:cNvPr id="12" name="TextBox 11">
            <a:extLst>
              <a:ext uri="{FF2B5EF4-FFF2-40B4-BE49-F238E27FC236}">
                <a16:creationId xmlns:a16="http://schemas.microsoft.com/office/drawing/2014/main" id="{D98E3C48-ADD8-4FBC-A208-E2BF2BA9FF9C}"/>
              </a:ext>
            </a:extLst>
          </p:cNvPr>
          <p:cNvSpPr txBox="1"/>
          <p:nvPr/>
        </p:nvSpPr>
        <p:spPr>
          <a:xfrm>
            <a:off x="2971182" y="2649964"/>
            <a:ext cx="1117614" cy="307777"/>
          </a:xfrm>
          <a:prstGeom prst="rect">
            <a:avLst/>
          </a:prstGeom>
          <a:noFill/>
        </p:spPr>
        <p:txBody>
          <a:bodyPr wrap="none" rtlCol="0">
            <a:spAutoFit/>
          </a:bodyPr>
          <a:lstStyle/>
          <a:p>
            <a:r>
              <a:rPr lang="en-US" sz="1400" b="1" spc="300" dirty="0">
                <a:latin typeface="Century Gothic" panose="020B0502020202020204" pitchFamily="34" charset="0"/>
              </a:rPr>
              <a:t>PROFILE</a:t>
            </a:r>
          </a:p>
        </p:txBody>
      </p:sp>
      <p:sp>
        <p:nvSpPr>
          <p:cNvPr id="13" name="TextBox 12">
            <a:extLst>
              <a:ext uri="{FF2B5EF4-FFF2-40B4-BE49-F238E27FC236}">
                <a16:creationId xmlns:a16="http://schemas.microsoft.com/office/drawing/2014/main" id="{E414DD52-B417-4922-A003-54FBFE6B38F3}"/>
              </a:ext>
            </a:extLst>
          </p:cNvPr>
          <p:cNvSpPr txBox="1"/>
          <p:nvPr/>
        </p:nvSpPr>
        <p:spPr>
          <a:xfrm>
            <a:off x="294142" y="4679932"/>
            <a:ext cx="918841" cy="307777"/>
          </a:xfrm>
          <a:prstGeom prst="rect">
            <a:avLst/>
          </a:prstGeom>
          <a:noFill/>
        </p:spPr>
        <p:txBody>
          <a:bodyPr wrap="none" rtlCol="0">
            <a:spAutoFit/>
          </a:bodyPr>
          <a:lstStyle/>
          <a:p>
            <a:r>
              <a:rPr lang="en-US" sz="1400" b="1" spc="300" dirty="0">
                <a:latin typeface="Century Gothic" panose="020B0502020202020204" pitchFamily="34" charset="0"/>
              </a:rPr>
              <a:t>SKILLS</a:t>
            </a:r>
          </a:p>
        </p:txBody>
      </p:sp>
      <p:sp>
        <p:nvSpPr>
          <p:cNvPr id="14" name="TextBox 13">
            <a:extLst>
              <a:ext uri="{FF2B5EF4-FFF2-40B4-BE49-F238E27FC236}">
                <a16:creationId xmlns:a16="http://schemas.microsoft.com/office/drawing/2014/main" id="{829C0CD1-53BD-4D51-9AC5-20E1F5DD4312}"/>
              </a:ext>
            </a:extLst>
          </p:cNvPr>
          <p:cNvSpPr txBox="1"/>
          <p:nvPr/>
        </p:nvSpPr>
        <p:spPr>
          <a:xfrm>
            <a:off x="678323" y="3048000"/>
            <a:ext cx="1744388" cy="1165255"/>
          </a:xfrm>
          <a:prstGeom prst="rect">
            <a:avLst/>
          </a:prstGeom>
          <a:noFill/>
        </p:spPr>
        <p:txBody>
          <a:bodyPr wrap="none" rtlCol="0">
            <a:spAutoFit/>
          </a:bodyPr>
          <a:lstStyle/>
          <a:p>
            <a:pPr>
              <a:lnSpc>
                <a:spcPct val="150000"/>
              </a:lnSpc>
            </a:pPr>
            <a:r>
              <a:rPr lang="en-US" sz="1200" dirty="0">
                <a:latin typeface="Open Sans" panose="020B0606030504020204" pitchFamily="34" charset="0"/>
                <a:ea typeface="Open Sans" panose="020B0606030504020204" pitchFamily="34" charset="0"/>
                <a:cs typeface="Open Sans" panose="020B0606030504020204" pitchFamily="34" charset="0"/>
              </a:rPr>
              <a:t>+260 977 000 000</a:t>
            </a:r>
          </a:p>
          <a:p>
            <a:pPr>
              <a:lnSpc>
                <a:spcPct val="150000"/>
              </a:lnSpc>
            </a:pPr>
            <a:r>
              <a:rPr lang="en-US" sz="1200" dirty="0">
                <a:latin typeface="Open Sans" panose="020B0606030504020204" pitchFamily="34" charset="0"/>
                <a:ea typeface="Open Sans" panose="020B0606030504020204" pitchFamily="34" charset="0"/>
                <a:cs typeface="Open Sans" panose="020B0606030504020204" pitchFamily="34" charset="0"/>
              </a:rPr>
              <a:t>Email@email.com</a:t>
            </a:r>
          </a:p>
          <a:p>
            <a:pPr>
              <a:lnSpc>
                <a:spcPct val="150000"/>
              </a:lnSpc>
            </a:pPr>
            <a:r>
              <a:rPr lang="en-US" sz="1200" dirty="0">
                <a:latin typeface="Open Sans" panose="020B0606030504020204" pitchFamily="34" charset="0"/>
                <a:ea typeface="Open Sans" panose="020B0606030504020204" pitchFamily="34" charset="0"/>
                <a:cs typeface="Open Sans" panose="020B0606030504020204" pitchFamily="34" charset="0"/>
              </a:rPr>
              <a:t>Central Park, Lusaka.</a:t>
            </a:r>
          </a:p>
          <a:p>
            <a:pPr>
              <a:lnSpc>
                <a:spcPct val="150000"/>
              </a:lnSpc>
            </a:pPr>
            <a:r>
              <a:rPr lang="en-US" sz="1200" dirty="0">
                <a:latin typeface="Open Sans" panose="020B0606030504020204" pitchFamily="34" charset="0"/>
                <a:ea typeface="Open Sans" panose="020B0606030504020204" pitchFamily="34" charset="0"/>
                <a:cs typeface="Open Sans" panose="020B0606030504020204" pitchFamily="34" charset="0"/>
              </a:rPr>
              <a:t>Arkiana.com</a:t>
            </a:r>
          </a:p>
        </p:txBody>
      </p:sp>
      <p:sp>
        <p:nvSpPr>
          <p:cNvPr id="15" name="TextBox 14">
            <a:extLst>
              <a:ext uri="{FF2B5EF4-FFF2-40B4-BE49-F238E27FC236}">
                <a16:creationId xmlns:a16="http://schemas.microsoft.com/office/drawing/2014/main" id="{E8F28378-BCB5-42F0-A45F-55430CCD17DA}"/>
              </a:ext>
            </a:extLst>
          </p:cNvPr>
          <p:cNvSpPr txBox="1"/>
          <p:nvPr/>
        </p:nvSpPr>
        <p:spPr>
          <a:xfrm>
            <a:off x="3179540" y="2934572"/>
            <a:ext cx="3000138" cy="1277273"/>
          </a:xfrm>
          <a:prstGeom prst="rect">
            <a:avLst/>
          </a:prstGeom>
          <a:noFill/>
        </p:spPr>
        <p:txBody>
          <a:bodyPr wrap="square" rtlCol="0">
            <a:spAutoFit/>
          </a:bodyPr>
          <a:lstStyle/>
          <a:p>
            <a:r>
              <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I am a software developer and content creator with </a:t>
            </a:r>
            <a:r>
              <a:rPr lang="en-US" sz="1100" b="0" i="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Lorem ipsum dolor sit amet, consectetur adipiscing elit, sed do eiusmod tempor incididunt ut labore et dolore magna aliqua. Ut enim ad minim veniam, quis nostrud exercitation ullamco laboris nisi ut aliquip ex ea </a:t>
            </a:r>
            <a:endPar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42CABBE9-F8E0-4547-A544-D4BE11D7EF45}"/>
              </a:ext>
            </a:extLst>
          </p:cNvPr>
          <p:cNvSpPr txBox="1"/>
          <p:nvPr/>
        </p:nvSpPr>
        <p:spPr>
          <a:xfrm>
            <a:off x="263662" y="4937838"/>
            <a:ext cx="2642700" cy="1588768"/>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US" sz="1100" dirty="0">
                <a:solidFill>
                  <a:schemeClr val="tx1">
                    <a:lumMod val="65000"/>
                    <a:lumOff val="35000"/>
                  </a:schemeClr>
                </a:solidFill>
                <a:latin typeface="Century Gothic" panose="020B0502020202020204" pitchFamily="34" charset="0"/>
                <a:ea typeface="Open Sans" panose="020B0606030504020204" pitchFamily="34" charset="0"/>
                <a:cs typeface="Open Sans" panose="020B0606030504020204" pitchFamily="34" charset="0"/>
              </a:rPr>
              <a:t>Programming</a:t>
            </a:r>
          </a:p>
          <a:p>
            <a:pPr marL="171450" indent="-171450">
              <a:lnSpc>
                <a:spcPct val="150000"/>
              </a:lnSpc>
              <a:buFont typeface="Arial" panose="020B0604020202020204" pitchFamily="34" charset="0"/>
              <a:buChar char="•"/>
            </a:pPr>
            <a:r>
              <a:rPr lang="en-US" sz="1100" dirty="0">
                <a:solidFill>
                  <a:schemeClr val="tx1">
                    <a:lumMod val="65000"/>
                    <a:lumOff val="35000"/>
                  </a:schemeClr>
                </a:solidFill>
                <a:latin typeface="Century Gothic" panose="020B0502020202020204" pitchFamily="34" charset="0"/>
                <a:ea typeface="Open Sans" panose="020B0606030504020204" pitchFamily="34" charset="0"/>
                <a:cs typeface="Open Sans" panose="020B0606030504020204" pitchFamily="34" charset="0"/>
              </a:rPr>
              <a:t>Content Creation</a:t>
            </a:r>
          </a:p>
          <a:p>
            <a:pPr marL="171450" indent="-171450">
              <a:lnSpc>
                <a:spcPct val="150000"/>
              </a:lnSpc>
              <a:buFont typeface="Arial" panose="020B0604020202020204" pitchFamily="34" charset="0"/>
              <a:buChar char="•"/>
            </a:pPr>
            <a:r>
              <a:rPr lang="en-US" sz="1100" dirty="0">
                <a:solidFill>
                  <a:schemeClr val="tx1">
                    <a:lumMod val="65000"/>
                    <a:lumOff val="35000"/>
                  </a:schemeClr>
                </a:solidFill>
                <a:latin typeface="Century Gothic" panose="020B0502020202020204" pitchFamily="34" charset="0"/>
                <a:ea typeface="Open Sans" panose="020B0606030504020204" pitchFamily="34" charset="0"/>
                <a:cs typeface="Open Sans" panose="020B0606030504020204" pitchFamily="34" charset="0"/>
              </a:rPr>
              <a:t>Digital Marketing</a:t>
            </a:r>
          </a:p>
          <a:p>
            <a:pPr marL="171450" indent="-171450">
              <a:lnSpc>
                <a:spcPct val="150000"/>
              </a:lnSpc>
              <a:buFont typeface="Arial" panose="020B0604020202020204" pitchFamily="34" charset="0"/>
              <a:buChar char="•"/>
            </a:pPr>
            <a:r>
              <a:rPr lang="en-US" sz="1100" dirty="0">
                <a:solidFill>
                  <a:schemeClr val="tx1">
                    <a:lumMod val="65000"/>
                    <a:lumOff val="35000"/>
                  </a:schemeClr>
                </a:solidFill>
                <a:latin typeface="Century Gothic" panose="020B0502020202020204" pitchFamily="34" charset="0"/>
                <a:ea typeface="Open Sans" panose="020B0606030504020204" pitchFamily="34" charset="0"/>
                <a:cs typeface="Open Sans" panose="020B0606030504020204" pitchFamily="34" charset="0"/>
              </a:rPr>
              <a:t>Data Analysis &amp; Visualization with Excel, Power BI, Tableau, Looker</a:t>
            </a:r>
          </a:p>
          <a:p>
            <a:pPr marL="171450" indent="-171450">
              <a:lnSpc>
                <a:spcPct val="150000"/>
              </a:lnSpc>
              <a:buFont typeface="Arial" panose="020B0604020202020204" pitchFamily="34" charset="0"/>
              <a:buChar char="•"/>
            </a:pPr>
            <a:r>
              <a:rPr lang="en-US" sz="1100" dirty="0">
                <a:solidFill>
                  <a:schemeClr val="tx1">
                    <a:lumMod val="65000"/>
                    <a:lumOff val="35000"/>
                  </a:schemeClr>
                </a:solidFill>
                <a:latin typeface="Century Gothic" panose="020B0502020202020204" pitchFamily="34" charset="0"/>
                <a:ea typeface="Open Sans" panose="020B0606030504020204" pitchFamily="34" charset="0"/>
                <a:cs typeface="Open Sans" panose="020B0606030504020204" pitchFamily="34" charset="0"/>
              </a:rPr>
              <a:t>Video Editing</a:t>
            </a:r>
          </a:p>
        </p:txBody>
      </p:sp>
      <p:sp>
        <p:nvSpPr>
          <p:cNvPr id="17" name="TextBox 16">
            <a:extLst>
              <a:ext uri="{FF2B5EF4-FFF2-40B4-BE49-F238E27FC236}">
                <a16:creationId xmlns:a16="http://schemas.microsoft.com/office/drawing/2014/main" id="{DC78C4E9-BD44-450D-805D-EF4EDA2D0054}"/>
              </a:ext>
            </a:extLst>
          </p:cNvPr>
          <p:cNvSpPr txBox="1"/>
          <p:nvPr/>
        </p:nvSpPr>
        <p:spPr>
          <a:xfrm>
            <a:off x="421291" y="7246974"/>
            <a:ext cx="3277659" cy="600164"/>
          </a:xfrm>
          <a:prstGeom prst="rect">
            <a:avLst/>
          </a:prstGeom>
          <a:noFill/>
        </p:spPr>
        <p:txBody>
          <a:bodyPr wrap="square" rtlCol="0">
            <a:spAutoFit/>
          </a:bodyPr>
          <a:lstStyle/>
          <a:p>
            <a:r>
              <a:rPr lang="en-US" sz="1100" b="1" dirty="0">
                <a:latin typeface="Century Gothic" panose="020B0502020202020204" pitchFamily="34" charset="0"/>
                <a:ea typeface="Open Sans" panose="020B0606030504020204" pitchFamily="34" charset="0"/>
                <a:cs typeface="Open Sans" panose="020B0606030504020204" pitchFamily="34" charset="0"/>
              </a:rPr>
              <a:t>UNIVERSITY OF ZAMBIA</a:t>
            </a:r>
          </a:p>
          <a:p>
            <a:r>
              <a:rPr lang="en-US" sz="1100" dirty="0">
                <a:solidFill>
                  <a:schemeClr val="tx1">
                    <a:lumMod val="65000"/>
                    <a:lumOff val="35000"/>
                  </a:schemeClr>
                </a:solidFill>
                <a:latin typeface="Century Gothic" panose="020B0502020202020204" pitchFamily="34" charset="0"/>
                <a:ea typeface="Open Sans" panose="020B0606030504020204" pitchFamily="34" charset="0"/>
                <a:cs typeface="Open Sans" panose="020B0606030504020204" pitchFamily="34" charset="0"/>
              </a:rPr>
              <a:t>Electrical Engineering</a:t>
            </a:r>
          </a:p>
          <a:p>
            <a:r>
              <a:rPr lang="en-US" sz="1100" dirty="0">
                <a:solidFill>
                  <a:schemeClr val="tx1">
                    <a:lumMod val="65000"/>
                    <a:lumOff val="35000"/>
                  </a:schemeClr>
                </a:solidFill>
                <a:latin typeface="Century Gothic" panose="020B0502020202020204" pitchFamily="34" charset="0"/>
                <a:ea typeface="Open Sans" panose="020B0606030504020204" pitchFamily="34" charset="0"/>
                <a:cs typeface="Open Sans" panose="020B0606030504020204" pitchFamily="34" charset="0"/>
              </a:rPr>
              <a:t>2017 - 2021</a:t>
            </a:r>
          </a:p>
        </p:txBody>
      </p:sp>
      <p:sp>
        <p:nvSpPr>
          <p:cNvPr id="18" name="TextBox 17">
            <a:extLst>
              <a:ext uri="{FF2B5EF4-FFF2-40B4-BE49-F238E27FC236}">
                <a16:creationId xmlns:a16="http://schemas.microsoft.com/office/drawing/2014/main" id="{1782F476-1968-493D-9985-144E342827E3}"/>
              </a:ext>
            </a:extLst>
          </p:cNvPr>
          <p:cNvSpPr txBox="1"/>
          <p:nvPr/>
        </p:nvSpPr>
        <p:spPr>
          <a:xfrm>
            <a:off x="421291" y="8160176"/>
            <a:ext cx="3277659" cy="600164"/>
          </a:xfrm>
          <a:prstGeom prst="rect">
            <a:avLst/>
          </a:prstGeom>
          <a:noFill/>
        </p:spPr>
        <p:txBody>
          <a:bodyPr wrap="square" rtlCol="0">
            <a:spAutoFit/>
          </a:bodyPr>
          <a:lstStyle/>
          <a:p>
            <a:r>
              <a:rPr lang="en-US" sz="1100" b="1" dirty="0">
                <a:latin typeface="Century Gothic" panose="020B0502020202020204" pitchFamily="34" charset="0"/>
                <a:ea typeface="Open Sans" panose="020B0606030504020204" pitchFamily="34" charset="0"/>
                <a:cs typeface="Open Sans" panose="020B0606030504020204" pitchFamily="34" charset="0"/>
              </a:rPr>
              <a:t>KABULONGA BOYS</a:t>
            </a:r>
          </a:p>
          <a:p>
            <a:r>
              <a:rPr lang="en-US" sz="1100" dirty="0">
                <a:solidFill>
                  <a:schemeClr val="tx1">
                    <a:lumMod val="65000"/>
                    <a:lumOff val="35000"/>
                  </a:schemeClr>
                </a:solidFill>
                <a:latin typeface="Century Gothic" panose="020B0502020202020204" pitchFamily="34" charset="0"/>
                <a:ea typeface="Open Sans" panose="020B0606030504020204" pitchFamily="34" charset="0"/>
                <a:cs typeface="Open Sans" panose="020B0606030504020204" pitchFamily="34" charset="0"/>
              </a:rPr>
              <a:t>Grade 12 Certificate</a:t>
            </a:r>
          </a:p>
          <a:p>
            <a:r>
              <a:rPr lang="en-US" sz="1100" dirty="0">
                <a:solidFill>
                  <a:schemeClr val="tx1">
                    <a:lumMod val="65000"/>
                    <a:lumOff val="35000"/>
                  </a:schemeClr>
                </a:solidFill>
                <a:latin typeface="Century Gothic" panose="020B0502020202020204" pitchFamily="34" charset="0"/>
                <a:ea typeface="Open Sans" panose="020B0606030504020204" pitchFamily="34" charset="0"/>
                <a:cs typeface="Open Sans" panose="020B0606030504020204" pitchFamily="34" charset="0"/>
              </a:rPr>
              <a:t>2012 - 2014</a:t>
            </a:r>
          </a:p>
        </p:txBody>
      </p:sp>
      <p:sp>
        <p:nvSpPr>
          <p:cNvPr id="19" name="TextBox 18">
            <a:extLst>
              <a:ext uri="{FF2B5EF4-FFF2-40B4-BE49-F238E27FC236}">
                <a16:creationId xmlns:a16="http://schemas.microsoft.com/office/drawing/2014/main" id="{4EAEB0FC-147A-4D15-8518-36851740C64F}"/>
              </a:ext>
            </a:extLst>
          </p:cNvPr>
          <p:cNvSpPr txBox="1"/>
          <p:nvPr/>
        </p:nvSpPr>
        <p:spPr>
          <a:xfrm>
            <a:off x="421291" y="9073378"/>
            <a:ext cx="3277659" cy="600164"/>
          </a:xfrm>
          <a:prstGeom prst="rect">
            <a:avLst/>
          </a:prstGeom>
          <a:noFill/>
        </p:spPr>
        <p:txBody>
          <a:bodyPr wrap="square" rtlCol="0">
            <a:spAutoFit/>
          </a:bodyPr>
          <a:lstStyle/>
          <a:p>
            <a:r>
              <a:rPr lang="en-US" sz="1100" b="1" dirty="0">
                <a:latin typeface="Century Gothic" panose="020B0502020202020204" pitchFamily="34" charset="0"/>
                <a:ea typeface="Open Sans" panose="020B0606030504020204" pitchFamily="34" charset="0"/>
                <a:cs typeface="Open Sans" panose="020B0606030504020204" pitchFamily="34" charset="0"/>
              </a:rPr>
              <a:t>PRINCE TAKAMADO</a:t>
            </a:r>
          </a:p>
          <a:p>
            <a:r>
              <a:rPr lang="en-US" sz="1100" dirty="0">
                <a:solidFill>
                  <a:schemeClr val="tx1">
                    <a:lumMod val="65000"/>
                    <a:lumOff val="35000"/>
                  </a:schemeClr>
                </a:solidFill>
                <a:latin typeface="Century Gothic" panose="020B0502020202020204" pitchFamily="34" charset="0"/>
                <a:ea typeface="Open Sans" panose="020B0606030504020204" pitchFamily="34" charset="0"/>
                <a:cs typeface="Open Sans" panose="020B0606030504020204" pitchFamily="34" charset="0"/>
              </a:rPr>
              <a:t>Grade 9 Certificate</a:t>
            </a:r>
          </a:p>
          <a:p>
            <a:r>
              <a:rPr lang="en-US" sz="1100" dirty="0">
                <a:solidFill>
                  <a:schemeClr val="tx1">
                    <a:lumMod val="65000"/>
                    <a:lumOff val="35000"/>
                  </a:schemeClr>
                </a:solidFill>
                <a:latin typeface="Century Gothic" panose="020B0502020202020204" pitchFamily="34" charset="0"/>
                <a:ea typeface="Open Sans" panose="020B0606030504020204" pitchFamily="34" charset="0"/>
                <a:cs typeface="Open Sans" panose="020B0606030504020204" pitchFamily="34" charset="0"/>
              </a:rPr>
              <a:t>2010 - 2011</a:t>
            </a:r>
          </a:p>
        </p:txBody>
      </p:sp>
      <p:sp>
        <p:nvSpPr>
          <p:cNvPr id="20" name="TextBox 19">
            <a:extLst>
              <a:ext uri="{FF2B5EF4-FFF2-40B4-BE49-F238E27FC236}">
                <a16:creationId xmlns:a16="http://schemas.microsoft.com/office/drawing/2014/main" id="{832516B6-7635-41EB-AA62-CB30D65580EF}"/>
              </a:ext>
            </a:extLst>
          </p:cNvPr>
          <p:cNvSpPr txBox="1"/>
          <p:nvPr/>
        </p:nvSpPr>
        <p:spPr>
          <a:xfrm>
            <a:off x="3207820" y="4960348"/>
            <a:ext cx="3277659" cy="938719"/>
          </a:xfrm>
          <a:prstGeom prst="rect">
            <a:avLst/>
          </a:prstGeom>
          <a:noFill/>
        </p:spPr>
        <p:txBody>
          <a:bodyPr wrap="square" rtlCol="0">
            <a:spAutoFit/>
          </a:bodyPr>
          <a:lstStyle/>
          <a:p>
            <a:r>
              <a:rPr lang="en-US" sz="1100" b="1" dirty="0">
                <a:latin typeface="Open Sans" panose="020B0606030504020204" pitchFamily="34" charset="0"/>
                <a:ea typeface="Open Sans" panose="020B0606030504020204" pitchFamily="34" charset="0"/>
                <a:cs typeface="Open Sans" panose="020B0606030504020204" pitchFamily="34" charset="0"/>
              </a:rPr>
              <a:t>SOFTWARE DEVELOPER</a:t>
            </a:r>
          </a:p>
          <a:p>
            <a:r>
              <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Company Name	|	2020 – 2022</a:t>
            </a:r>
          </a:p>
          <a:p>
            <a:pPr marL="171450" indent="-171450">
              <a:buFont typeface="Arial" panose="020B0604020202020204" pitchFamily="34" charset="0"/>
              <a:buChar char="•"/>
            </a:pPr>
            <a:r>
              <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Duties and responsibilities</a:t>
            </a:r>
          </a:p>
          <a:p>
            <a:pPr marL="171450" indent="-171450">
              <a:buFont typeface="Arial" panose="020B0604020202020204" pitchFamily="34" charset="0"/>
              <a:buChar char="•"/>
            </a:pPr>
            <a:r>
              <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Duties and responsibilities</a:t>
            </a:r>
          </a:p>
          <a:p>
            <a:pPr marL="171450" indent="-171450">
              <a:buFont typeface="Arial" panose="020B0604020202020204" pitchFamily="34" charset="0"/>
              <a:buChar char="•"/>
            </a:pPr>
            <a:r>
              <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Duties and responsibilities</a:t>
            </a:r>
          </a:p>
        </p:txBody>
      </p:sp>
      <p:sp>
        <p:nvSpPr>
          <p:cNvPr id="21" name="TextBox 20">
            <a:extLst>
              <a:ext uri="{FF2B5EF4-FFF2-40B4-BE49-F238E27FC236}">
                <a16:creationId xmlns:a16="http://schemas.microsoft.com/office/drawing/2014/main" id="{806B1575-668C-4B67-81AE-E35759985F33}"/>
              </a:ext>
            </a:extLst>
          </p:cNvPr>
          <p:cNvSpPr txBox="1"/>
          <p:nvPr/>
        </p:nvSpPr>
        <p:spPr>
          <a:xfrm>
            <a:off x="3207819" y="6268234"/>
            <a:ext cx="3277659" cy="938719"/>
          </a:xfrm>
          <a:prstGeom prst="rect">
            <a:avLst/>
          </a:prstGeom>
          <a:noFill/>
        </p:spPr>
        <p:txBody>
          <a:bodyPr wrap="square" rtlCol="0">
            <a:spAutoFit/>
          </a:bodyPr>
          <a:lstStyle/>
          <a:p>
            <a:r>
              <a:rPr lang="en-US" sz="1100" b="1" dirty="0">
                <a:latin typeface="Open Sans" panose="020B0606030504020204" pitchFamily="34" charset="0"/>
                <a:ea typeface="Open Sans" panose="020B0606030504020204" pitchFamily="34" charset="0"/>
                <a:cs typeface="Open Sans" panose="020B0606030504020204" pitchFamily="34" charset="0"/>
              </a:rPr>
              <a:t>JOB POSITION</a:t>
            </a:r>
          </a:p>
          <a:p>
            <a:r>
              <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Company Name	|	2020 – 2022</a:t>
            </a:r>
          </a:p>
          <a:p>
            <a:pPr marL="171450" indent="-171450">
              <a:buFont typeface="Arial" panose="020B0604020202020204" pitchFamily="34" charset="0"/>
              <a:buChar char="•"/>
            </a:pPr>
            <a:r>
              <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Duties and responsibilities</a:t>
            </a:r>
          </a:p>
          <a:p>
            <a:pPr marL="171450" indent="-171450">
              <a:buFont typeface="Arial" panose="020B0604020202020204" pitchFamily="34" charset="0"/>
              <a:buChar char="•"/>
            </a:pPr>
            <a:r>
              <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Duties and responsibilities</a:t>
            </a:r>
          </a:p>
          <a:p>
            <a:pPr marL="171450" indent="-171450">
              <a:buFont typeface="Arial" panose="020B0604020202020204" pitchFamily="34" charset="0"/>
              <a:buChar char="•"/>
            </a:pPr>
            <a:r>
              <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Duties and responsibilities</a:t>
            </a:r>
          </a:p>
        </p:txBody>
      </p:sp>
      <p:sp>
        <p:nvSpPr>
          <p:cNvPr id="22" name="TextBox 21">
            <a:extLst>
              <a:ext uri="{FF2B5EF4-FFF2-40B4-BE49-F238E27FC236}">
                <a16:creationId xmlns:a16="http://schemas.microsoft.com/office/drawing/2014/main" id="{080D68E7-5745-401B-B0D5-4C3025E59952}"/>
              </a:ext>
            </a:extLst>
          </p:cNvPr>
          <p:cNvSpPr txBox="1"/>
          <p:nvPr/>
        </p:nvSpPr>
        <p:spPr>
          <a:xfrm>
            <a:off x="3207818" y="7576120"/>
            <a:ext cx="3277659" cy="938719"/>
          </a:xfrm>
          <a:prstGeom prst="rect">
            <a:avLst/>
          </a:prstGeom>
          <a:noFill/>
        </p:spPr>
        <p:txBody>
          <a:bodyPr wrap="square" rtlCol="0">
            <a:spAutoFit/>
          </a:bodyPr>
          <a:lstStyle/>
          <a:p>
            <a:r>
              <a:rPr lang="en-US" sz="1100" b="1" dirty="0">
                <a:latin typeface="Open Sans" panose="020B0606030504020204" pitchFamily="34" charset="0"/>
                <a:ea typeface="Open Sans" panose="020B0606030504020204" pitchFamily="34" charset="0"/>
                <a:cs typeface="Open Sans" panose="020B0606030504020204" pitchFamily="34" charset="0"/>
              </a:rPr>
              <a:t>JOB POSITION</a:t>
            </a:r>
          </a:p>
          <a:p>
            <a:r>
              <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Company Name	|	2020 – 2022</a:t>
            </a:r>
          </a:p>
          <a:p>
            <a:pPr marL="171450" indent="-171450">
              <a:buFont typeface="Arial" panose="020B0604020202020204" pitchFamily="34" charset="0"/>
              <a:buChar char="•"/>
            </a:pPr>
            <a:r>
              <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Duties and responsibilities</a:t>
            </a:r>
          </a:p>
          <a:p>
            <a:pPr marL="171450" indent="-171450">
              <a:buFont typeface="Arial" panose="020B0604020202020204" pitchFamily="34" charset="0"/>
              <a:buChar char="•"/>
            </a:pPr>
            <a:r>
              <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Duties and responsibilities</a:t>
            </a:r>
          </a:p>
          <a:p>
            <a:pPr marL="171450" indent="-171450">
              <a:buFont typeface="Arial" panose="020B0604020202020204" pitchFamily="34" charset="0"/>
              <a:buChar char="•"/>
            </a:pPr>
            <a:r>
              <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Duties and responsibilities</a:t>
            </a:r>
          </a:p>
        </p:txBody>
      </p:sp>
      <p:pic>
        <p:nvPicPr>
          <p:cNvPr id="23" name="Picture 22">
            <a:extLst>
              <a:ext uri="{FF2B5EF4-FFF2-40B4-BE49-F238E27FC236}">
                <a16:creationId xmlns:a16="http://schemas.microsoft.com/office/drawing/2014/main" id="{FDF99DA4-951C-4A9C-B0E6-6C36B26DD4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705" y="3696929"/>
            <a:ext cx="180476" cy="180476"/>
          </a:xfrm>
          <a:prstGeom prst="rect">
            <a:avLst/>
          </a:prstGeom>
        </p:spPr>
      </p:pic>
      <p:pic>
        <p:nvPicPr>
          <p:cNvPr id="24" name="Picture 23">
            <a:extLst>
              <a:ext uri="{FF2B5EF4-FFF2-40B4-BE49-F238E27FC236}">
                <a16:creationId xmlns:a16="http://schemas.microsoft.com/office/drawing/2014/main" id="{95644687-9F1C-498A-BE33-10AC227D3B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858" y="3970024"/>
            <a:ext cx="180476" cy="180476"/>
          </a:xfrm>
          <a:prstGeom prst="rect">
            <a:avLst/>
          </a:prstGeom>
        </p:spPr>
      </p:pic>
      <p:pic>
        <p:nvPicPr>
          <p:cNvPr id="25" name="Picture 24">
            <a:extLst>
              <a:ext uri="{FF2B5EF4-FFF2-40B4-BE49-F238E27FC236}">
                <a16:creationId xmlns:a16="http://schemas.microsoft.com/office/drawing/2014/main" id="{EAF49E78-0896-45DA-98CD-D1F7ECDD11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2467" y="3144956"/>
            <a:ext cx="195995" cy="195995"/>
          </a:xfrm>
          <a:prstGeom prst="rect">
            <a:avLst/>
          </a:prstGeom>
        </p:spPr>
      </p:pic>
      <p:pic>
        <p:nvPicPr>
          <p:cNvPr id="26" name="Picture 25">
            <a:extLst>
              <a:ext uri="{FF2B5EF4-FFF2-40B4-BE49-F238E27FC236}">
                <a16:creationId xmlns:a16="http://schemas.microsoft.com/office/drawing/2014/main" id="{A278C99C-F9F7-4AAA-8D1F-86AC9786CD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5705" y="3424942"/>
            <a:ext cx="180476" cy="180476"/>
          </a:xfrm>
          <a:prstGeom prst="rect">
            <a:avLst/>
          </a:prstGeom>
        </p:spPr>
      </p:pic>
      <p:sp>
        <p:nvSpPr>
          <p:cNvPr id="27" name="TextBox 26">
            <a:extLst>
              <a:ext uri="{FF2B5EF4-FFF2-40B4-BE49-F238E27FC236}">
                <a16:creationId xmlns:a16="http://schemas.microsoft.com/office/drawing/2014/main" id="{92DC79D9-30A4-40DA-BC80-0BDFFD04D75D}"/>
              </a:ext>
            </a:extLst>
          </p:cNvPr>
          <p:cNvSpPr txBox="1"/>
          <p:nvPr/>
        </p:nvSpPr>
        <p:spPr>
          <a:xfrm>
            <a:off x="3040062" y="8798580"/>
            <a:ext cx="1231427" cy="307777"/>
          </a:xfrm>
          <a:prstGeom prst="rect">
            <a:avLst/>
          </a:prstGeom>
          <a:noFill/>
        </p:spPr>
        <p:txBody>
          <a:bodyPr wrap="none" rtlCol="0">
            <a:spAutoFit/>
          </a:bodyPr>
          <a:lstStyle/>
          <a:p>
            <a:r>
              <a:rPr lang="en-US" sz="1400" b="1" spc="300" dirty="0">
                <a:latin typeface="Open Sans" panose="020B0606030504020204" pitchFamily="34" charset="0"/>
                <a:ea typeface="Open Sans" panose="020B0606030504020204" pitchFamily="34" charset="0"/>
                <a:cs typeface="Open Sans" panose="020B0606030504020204" pitchFamily="34" charset="0"/>
              </a:rPr>
              <a:t>HOBBIES</a:t>
            </a:r>
          </a:p>
        </p:txBody>
      </p:sp>
      <p:sp>
        <p:nvSpPr>
          <p:cNvPr id="28" name="TextBox 27">
            <a:extLst>
              <a:ext uri="{FF2B5EF4-FFF2-40B4-BE49-F238E27FC236}">
                <a16:creationId xmlns:a16="http://schemas.microsoft.com/office/drawing/2014/main" id="{E922BD71-6D89-43C4-9FA8-EE4E18FD56D3}"/>
              </a:ext>
            </a:extLst>
          </p:cNvPr>
          <p:cNvSpPr txBox="1"/>
          <p:nvPr/>
        </p:nvSpPr>
        <p:spPr>
          <a:xfrm>
            <a:off x="3207818" y="9086470"/>
            <a:ext cx="3277659" cy="600164"/>
          </a:xfrm>
          <a:prstGeom prst="rect">
            <a:avLst/>
          </a:prstGeom>
          <a:noFill/>
        </p:spPr>
        <p:txBody>
          <a:bodyPr wrap="square" rtlCol="0">
            <a:spAutoFit/>
          </a:bodyPr>
          <a:lstStyle/>
          <a:p>
            <a:pPr marL="171450" indent="-171450">
              <a:buFont typeface="Arial" panose="020B0604020202020204" pitchFamily="34" charset="0"/>
              <a:buChar char="•"/>
            </a:pPr>
            <a:r>
              <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Hobby</a:t>
            </a:r>
          </a:p>
          <a:p>
            <a:pPr marL="171450" indent="-171450">
              <a:buFont typeface="Arial" panose="020B0604020202020204" pitchFamily="34" charset="0"/>
              <a:buChar char="•"/>
            </a:pPr>
            <a:r>
              <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Hobby 2</a:t>
            </a:r>
          </a:p>
          <a:p>
            <a:pPr marL="171450" indent="-171450">
              <a:buFont typeface="Arial" panose="020B0604020202020204" pitchFamily="34" charset="0"/>
              <a:buChar char="•"/>
            </a:pPr>
            <a:r>
              <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Hobby 3</a:t>
            </a:r>
          </a:p>
        </p:txBody>
      </p:sp>
      <p:cxnSp>
        <p:nvCxnSpPr>
          <p:cNvPr id="30" name="Straight Connector 29">
            <a:extLst>
              <a:ext uri="{FF2B5EF4-FFF2-40B4-BE49-F238E27FC236}">
                <a16:creationId xmlns:a16="http://schemas.microsoft.com/office/drawing/2014/main" id="{F975E082-098E-4A94-A1A3-2B730429E32A}"/>
              </a:ext>
            </a:extLst>
          </p:cNvPr>
          <p:cNvCxnSpPr>
            <a:cxnSpLocks/>
          </p:cNvCxnSpPr>
          <p:nvPr/>
        </p:nvCxnSpPr>
        <p:spPr>
          <a:xfrm>
            <a:off x="381000" y="4474464"/>
            <a:ext cx="219151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2" name="Straight Connector 31">
            <a:extLst>
              <a:ext uri="{FF2B5EF4-FFF2-40B4-BE49-F238E27FC236}">
                <a16:creationId xmlns:a16="http://schemas.microsoft.com/office/drawing/2014/main" id="{4C2BEBDB-47C2-45FE-93BF-49E5964D4D8D}"/>
              </a:ext>
            </a:extLst>
          </p:cNvPr>
          <p:cNvCxnSpPr>
            <a:cxnSpLocks/>
          </p:cNvCxnSpPr>
          <p:nvPr/>
        </p:nvCxnSpPr>
        <p:spPr>
          <a:xfrm>
            <a:off x="3137611" y="4474464"/>
            <a:ext cx="2958389" cy="0"/>
          </a:xfrm>
          <a:prstGeom prst="line">
            <a:avLst/>
          </a:prstGeom>
        </p:spPr>
        <p:style>
          <a:lnRef idx="1">
            <a:schemeClr val="accent3"/>
          </a:lnRef>
          <a:fillRef idx="0">
            <a:schemeClr val="accent3"/>
          </a:fillRef>
          <a:effectRef idx="0">
            <a:schemeClr val="accent3"/>
          </a:effectRef>
          <a:fontRef idx="minor">
            <a:schemeClr val="tx1"/>
          </a:fontRef>
        </p:style>
      </p:cxnSp>
      <p:sp>
        <p:nvSpPr>
          <p:cNvPr id="34" name="TextBox 33">
            <a:extLst>
              <a:ext uri="{FF2B5EF4-FFF2-40B4-BE49-F238E27FC236}">
                <a16:creationId xmlns:a16="http://schemas.microsoft.com/office/drawing/2014/main" id="{FFEF650A-F823-4E5D-8BE1-ED4EAE80E602}"/>
              </a:ext>
            </a:extLst>
          </p:cNvPr>
          <p:cNvSpPr txBox="1"/>
          <p:nvPr/>
        </p:nvSpPr>
        <p:spPr>
          <a:xfrm>
            <a:off x="300238" y="6943422"/>
            <a:ext cx="1545616" cy="307777"/>
          </a:xfrm>
          <a:prstGeom prst="rect">
            <a:avLst/>
          </a:prstGeom>
          <a:noFill/>
        </p:spPr>
        <p:txBody>
          <a:bodyPr wrap="none" rtlCol="0">
            <a:spAutoFit/>
          </a:bodyPr>
          <a:lstStyle/>
          <a:p>
            <a:r>
              <a:rPr lang="en-US" sz="1400" b="1" spc="300" dirty="0">
                <a:latin typeface="Century Gothic" panose="020B0502020202020204" pitchFamily="34" charset="0"/>
              </a:rPr>
              <a:t>EDUCATION</a:t>
            </a:r>
          </a:p>
        </p:txBody>
      </p:sp>
      <p:sp>
        <p:nvSpPr>
          <p:cNvPr id="35" name="TextBox 34">
            <a:extLst>
              <a:ext uri="{FF2B5EF4-FFF2-40B4-BE49-F238E27FC236}">
                <a16:creationId xmlns:a16="http://schemas.microsoft.com/office/drawing/2014/main" id="{97683F26-A64B-445F-B86A-B822731D9C21}"/>
              </a:ext>
            </a:extLst>
          </p:cNvPr>
          <p:cNvSpPr txBox="1"/>
          <p:nvPr/>
        </p:nvSpPr>
        <p:spPr>
          <a:xfrm>
            <a:off x="3007758" y="4674406"/>
            <a:ext cx="2359941" cy="307777"/>
          </a:xfrm>
          <a:prstGeom prst="rect">
            <a:avLst/>
          </a:prstGeom>
          <a:noFill/>
        </p:spPr>
        <p:txBody>
          <a:bodyPr wrap="none" rtlCol="0">
            <a:spAutoFit/>
          </a:bodyPr>
          <a:lstStyle/>
          <a:p>
            <a:r>
              <a:rPr lang="en-US" sz="1400" b="1" spc="300" dirty="0">
                <a:latin typeface="Century Gothic" panose="020B0502020202020204" pitchFamily="34" charset="0"/>
              </a:rPr>
              <a:t>WORK EXPERIENCE</a:t>
            </a:r>
          </a:p>
        </p:txBody>
      </p:sp>
      <p:cxnSp>
        <p:nvCxnSpPr>
          <p:cNvPr id="36" name="Straight Connector 35">
            <a:extLst>
              <a:ext uri="{FF2B5EF4-FFF2-40B4-BE49-F238E27FC236}">
                <a16:creationId xmlns:a16="http://schemas.microsoft.com/office/drawing/2014/main" id="{0C14D529-09E5-405B-A0B4-D07E7AE8535E}"/>
              </a:ext>
            </a:extLst>
          </p:cNvPr>
          <p:cNvCxnSpPr>
            <a:cxnSpLocks/>
          </p:cNvCxnSpPr>
          <p:nvPr/>
        </p:nvCxnSpPr>
        <p:spPr>
          <a:xfrm>
            <a:off x="381000" y="6723888"/>
            <a:ext cx="219151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8" name="Straight Connector 37">
            <a:extLst>
              <a:ext uri="{FF2B5EF4-FFF2-40B4-BE49-F238E27FC236}">
                <a16:creationId xmlns:a16="http://schemas.microsoft.com/office/drawing/2014/main" id="{0B87A8A9-931C-490B-A55F-DC60931779C8}"/>
              </a:ext>
            </a:extLst>
          </p:cNvPr>
          <p:cNvCxnSpPr>
            <a:cxnSpLocks/>
          </p:cNvCxnSpPr>
          <p:nvPr/>
        </p:nvCxnSpPr>
        <p:spPr>
          <a:xfrm>
            <a:off x="3137611" y="8646180"/>
            <a:ext cx="2958389" cy="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3372854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TotalTime>
  <Words>182</Words>
  <Application>Microsoft Office PowerPoint</Application>
  <PresentationFormat>A4 Paper (210x297 mm)</PresentationFormat>
  <Paragraphs>46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Century Gothic</vt:lpstr>
      <vt:lpstr>Open Sans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smart motors</dc:creator>
  <cp:lastModifiedBy>smart motors</cp:lastModifiedBy>
  <cp:revision>6</cp:revision>
  <dcterms:created xsi:type="dcterms:W3CDTF">2024-07-29T05:06:50Z</dcterms:created>
  <dcterms:modified xsi:type="dcterms:W3CDTF">2024-07-29T05:33:36Z</dcterms:modified>
</cp:coreProperties>
</file>