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showGuides="1">
      <p:cViewPr>
        <p:scale>
          <a:sx n="70" d="100"/>
          <a:sy n="70" d="100"/>
        </p:scale>
        <p:origin x="2299" y="3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en-US"/>
              <a:t>Click to edit Master title style</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54E8E2E-EC17-4C61-AAEE-F43FFFF310C6}" type="datetimeFigureOut">
              <a:rPr lang="en-US" smtClean="0"/>
              <a:t>7/29/2024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60BC63D-0F7B-40B0-B937-C5289944B509}" type="slidenum">
              <a:rPr lang="en-US" smtClean="0"/>
              <a:t>‹#›</a:t>
            </a:fld>
            <a:endParaRPr lang="en-US"/>
          </a:p>
        </p:txBody>
      </p:sp>
    </p:spTree>
    <p:extLst>
      <p:ext uri="{BB962C8B-B14F-4D97-AF65-F5344CB8AC3E}">
        <p14:creationId xmlns:p14="http://schemas.microsoft.com/office/powerpoint/2010/main" val="38390964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54E8E2E-EC17-4C61-AAEE-F43FFFF310C6}" type="datetimeFigureOut">
              <a:rPr lang="en-US" smtClean="0"/>
              <a:t>7/29/2024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60BC63D-0F7B-40B0-B937-C5289944B509}" type="slidenum">
              <a:rPr lang="en-US" smtClean="0"/>
              <a:t>‹#›</a:t>
            </a:fld>
            <a:endParaRPr lang="en-US"/>
          </a:p>
        </p:txBody>
      </p:sp>
    </p:spTree>
    <p:extLst>
      <p:ext uri="{BB962C8B-B14F-4D97-AF65-F5344CB8AC3E}">
        <p14:creationId xmlns:p14="http://schemas.microsoft.com/office/powerpoint/2010/main" val="8016297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54E8E2E-EC17-4C61-AAEE-F43FFFF310C6}" type="datetimeFigureOut">
              <a:rPr lang="en-US" smtClean="0"/>
              <a:t>7/29/2024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60BC63D-0F7B-40B0-B937-C5289944B509}" type="slidenum">
              <a:rPr lang="en-US" smtClean="0"/>
              <a:t>‹#›</a:t>
            </a:fld>
            <a:endParaRPr lang="en-US"/>
          </a:p>
        </p:txBody>
      </p:sp>
    </p:spTree>
    <p:extLst>
      <p:ext uri="{BB962C8B-B14F-4D97-AF65-F5344CB8AC3E}">
        <p14:creationId xmlns:p14="http://schemas.microsoft.com/office/powerpoint/2010/main" val="14096757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54E8E2E-EC17-4C61-AAEE-F43FFFF310C6}" type="datetimeFigureOut">
              <a:rPr lang="en-US" smtClean="0"/>
              <a:t>7/29/2024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60BC63D-0F7B-40B0-B937-C5289944B509}" type="slidenum">
              <a:rPr lang="en-US" smtClean="0"/>
              <a:t>‹#›</a:t>
            </a:fld>
            <a:endParaRPr lang="en-US"/>
          </a:p>
        </p:txBody>
      </p:sp>
    </p:spTree>
    <p:extLst>
      <p:ext uri="{BB962C8B-B14F-4D97-AF65-F5344CB8AC3E}">
        <p14:creationId xmlns:p14="http://schemas.microsoft.com/office/powerpoint/2010/main" val="42656791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en-US"/>
              <a:t>Click to edit Master title style</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54E8E2E-EC17-4C61-AAEE-F43FFFF310C6}" type="datetimeFigureOut">
              <a:rPr lang="en-US" smtClean="0"/>
              <a:t>7/29/2024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60BC63D-0F7B-40B0-B937-C5289944B509}" type="slidenum">
              <a:rPr lang="en-US" smtClean="0"/>
              <a:t>‹#›</a:t>
            </a:fld>
            <a:endParaRPr lang="en-US"/>
          </a:p>
        </p:txBody>
      </p:sp>
    </p:spTree>
    <p:extLst>
      <p:ext uri="{BB962C8B-B14F-4D97-AF65-F5344CB8AC3E}">
        <p14:creationId xmlns:p14="http://schemas.microsoft.com/office/powerpoint/2010/main" val="15027010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54E8E2E-EC17-4C61-AAEE-F43FFFF310C6}" type="datetimeFigureOut">
              <a:rPr lang="en-US" smtClean="0"/>
              <a:t>7/29/2024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60BC63D-0F7B-40B0-B937-C5289944B509}" type="slidenum">
              <a:rPr lang="en-US" smtClean="0"/>
              <a:t>‹#›</a:t>
            </a:fld>
            <a:endParaRPr lang="en-US"/>
          </a:p>
        </p:txBody>
      </p:sp>
    </p:spTree>
    <p:extLst>
      <p:ext uri="{BB962C8B-B14F-4D97-AF65-F5344CB8AC3E}">
        <p14:creationId xmlns:p14="http://schemas.microsoft.com/office/powerpoint/2010/main" val="30561044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en-US"/>
              <a:t>Click to edit Master title style</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472381" y="3618442"/>
            <a:ext cx="2901255" cy="532218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3471863" y="3618442"/>
            <a:ext cx="2915543" cy="532218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54E8E2E-EC17-4C61-AAEE-F43FFFF310C6}" type="datetimeFigureOut">
              <a:rPr lang="en-US" smtClean="0"/>
              <a:t>7/29/2024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60BC63D-0F7B-40B0-B937-C5289944B509}" type="slidenum">
              <a:rPr lang="en-US" smtClean="0"/>
              <a:t>‹#›</a:t>
            </a:fld>
            <a:endParaRPr lang="en-US"/>
          </a:p>
        </p:txBody>
      </p:sp>
    </p:spTree>
    <p:extLst>
      <p:ext uri="{BB962C8B-B14F-4D97-AF65-F5344CB8AC3E}">
        <p14:creationId xmlns:p14="http://schemas.microsoft.com/office/powerpoint/2010/main" val="17479592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54E8E2E-EC17-4C61-AAEE-F43FFFF310C6}" type="datetimeFigureOut">
              <a:rPr lang="en-US" smtClean="0"/>
              <a:t>7/29/2024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60BC63D-0F7B-40B0-B937-C5289944B509}" type="slidenum">
              <a:rPr lang="en-US" smtClean="0"/>
              <a:t>‹#›</a:t>
            </a:fld>
            <a:endParaRPr lang="en-US"/>
          </a:p>
        </p:txBody>
      </p:sp>
    </p:spTree>
    <p:extLst>
      <p:ext uri="{BB962C8B-B14F-4D97-AF65-F5344CB8AC3E}">
        <p14:creationId xmlns:p14="http://schemas.microsoft.com/office/powerpoint/2010/main" val="22530912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54E8E2E-EC17-4C61-AAEE-F43FFFF310C6}" type="datetimeFigureOut">
              <a:rPr lang="en-US" smtClean="0"/>
              <a:t>7/29/2024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60BC63D-0F7B-40B0-B937-C5289944B509}" type="slidenum">
              <a:rPr lang="en-US" smtClean="0"/>
              <a:t>‹#›</a:t>
            </a:fld>
            <a:endParaRPr lang="en-US"/>
          </a:p>
        </p:txBody>
      </p:sp>
    </p:spTree>
    <p:extLst>
      <p:ext uri="{BB962C8B-B14F-4D97-AF65-F5344CB8AC3E}">
        <p14:creationId xmlns:p14="http://schemas.microsoft.com/office/powerpoint/2010/main" val="28700320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054E8E2E-EC17-4C61-AAEE-F43FFFF310C6}" type="datetimeFigureOut">
              <a:rPr lang="en-US" smtClean="0"/>
              <a:t>7/29/2024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60BC63D-0F7B-40B0-B937-C5289944B509}" type="slidenum">
              <a:rPr lang="en-US" smtClean="0"/>
              <a:t>‹#›</a:t>
            </a:fld>
            <a:endParaRPr lang="en-US"/>
          </a:p>
        </p:txBody>
      </p:sp>
    </p:spTree>
    <p:extLst>
      <p:ext uri="{BB962C8B-B14F-4D97-AF65-F5344CB8AC3E}">
        <p14:creationId xmlns:p14="http://schemas.microsoft.com/office/powerpoint/2010/main" val="5205306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054E8E2E-EC17-4C61-AAEE-F43FFFF310C6}" type="datetimeFigureOut">
              <a:rPr lang="en-US" smtClean="0"/>
              <a:t>7/29/2024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60BC63D-0F7B-40B0-B937-C5289944B509}" type="slidenum">
              <a:rPr lang="en-US" smtClean="0"/>
              <a:t>‹#›</a:t>
            </a:fld>
            <a:endParaRPr lang="en-US"/>
          </a:p>
        </p:txBody>
      </p:sp>
    </p:spTree>
    <p:extLst>
      <p:ext uri="{BB962C8B-B14F-4D97-AF65-F5344CB8AC3E}">
        <p14:creationId xmlns:p14="http://schemas.microsoft.com/office/powerpoint/2010/main" val="10057313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054E8E2E-EC17-4C61-AAEE-F43FFFF310C6}" type="datetimeFigureOut">
              <a:rPr lang="en-US" smtClean="0"/>
              <a:t>7/29/2024</a:t>
            </a:fld>
            <a:endParaRPr 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D60BC63D-0F7B-40B0-B937-C5289944B509}" type="slidenum">
              <a:rPr lang="en-US" smtClean="0"/>
              <a:t>‹#›</a:t>
            </a:fld>
            <a:endParaRPr lang="en-US"/>
          </a:p>
        </p:txBody>
      </p:sp>
    </p:spTree>
    <p:extLst>
      <p:ext uri="{BB962C8B-B14F-4D97-AF65-F5344CB8AC3E}">
        <p14:creationId xmlns:p14="http://schemas.microsoft.com/office/powerpoint/2010/main" val="55438672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7"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 name="Rectangle: Single Corner Rounded 47">
            <a:extLst>
              <a:ext uri="{FF2B5EF4-FFF2-40B4-BE49-F238E27FC236}">
                <a16:creationId xmlns:a16="http://schemas.microsoft.com/office/drawing/2014/main" id="{238FA6FB-6E76-4F68-9A62-0C16191A6E4B}"/>
              </a:ext>
            </a:extLst>
          </p:cNvPr>
          <p:cNvSpPr/>
          <p:nvPr/>
        </p:nvSpPr>
        <p:spPr>
          <a:xfrm rot="5400000">
            <a:off x="-1529333" y="1528052"/>
            <a:ext cx="3645408" cy="589304"/>
          </a:xfrm>
          <a:prstGeom prst="round1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Rounded Corners 46">
            <a:extLst>
              <a:ext uri="{FF2B5EF4-FFF2-40B4-BE49-F238E27FC236}">
                <a16:creationId xmlns:a16="http://schemas.microsoft.com/office/drawing/2014/main" id="{C30ED437-E5FF-4D0D-BF4E-7C5C9B99ACF3}"/>
              </a:ext>
            </a:extLst>
          </p:cNvPr>
          <p:cNvSpPr/>
          <p:nvPr/>
        </p:nvSpPr>
        <p:spPr>
          <a:xfrm>
            <a:off x="2985862" y="563893"/>
            <a:ext cx="3340608" cy="1208390"/>
          </a:xfrm>
          <a:prstGeom prst="roundRect">
            <a:avLst>
              <a:gd name="adj" fmla="val 5210"/>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a:extLst>
              <a:ext uri="{FF2B5EF4-FFF2-40B4-BE49-F238E27FC236}">
                <a16:creationId xmlns:a16="http://schemas.microsoft.com/office/drawing/2014/main" id="{55D75518-1FB7-4E40-B6E7-D1D6B1588BD6}"/>
              </a:ext>
            </a:extLst>
          </p:cNvPr>
          <p:cNvSpPr txBox="1"/>
          <p:nvPr/>
        </p:nvSpPr>
        <p:spPr>
          <a:xfrm>
            <a:off x="2985863" y="1206379"/>
            <a:ext cx="3399580" cy="307777"/>
          </a:xfrm>
          <a:prstGeom prst="rect">
            <a:avLst/>
          </a:prstGeom>
          <a:noFill/>
        </p:spPr>
        <p:txBody>
          <a:bodyPr wrap="square" rtlCol="0">
            <a:spAutoFit/>
          </a:bodyPr>
          <a:lstStyle/>
          <a:p>
            <a:pPr algn="ctr"/>
            <a:r>
              <a:rPr lang="en-US" sz="1400" spc="300" dirty="0">
                <a:latin typeface="Open Sans" panose="020B0606030504020204" pitchFamily="34" charset="0"/>
                <a:ea typeface="Open Sans" panose="020B0606030504020204" pitchFamily="34" charset="0"/>
                <a:cs typeface="Open Sans" panose="020B0606030504020204" pitchFamily="34" charset="0"/>
              </a:rPr>
              <a:t>SOFTWARE DEVELOPER</a:t>
            </a:r>
            <a:endParaRPr lang="en-US" sz="3600" spc="300" dirty="0">
              <a:latin typeface="Open Sans" panose="020B0606030504020204" pitchFamily="34" charset="0"/>
              <a:ea typeface="Open Sans" panose="020B0606030504020204" pitchFamily="34" charset="0"/>
              <a:cs typeface="Open Sans" panose="020B0606030504020204" pitchFamily="34" charset="0"/>
            </a:endParaRPr>
          </a:p>
        </p:txBody>
      </p:sp>
      <p:sp>
        <p:nvSpPr>
          <p:cNvPr id="7" name="TextBox 6">
            <a:extLst>
              <a:ext uri="{FF2B5EF4-FFF2-40B4-BE49-F238E27FC236}">
                <a16:creationId xmlns:a16="http://schemas.microsoft.com/office/drawing/2014/main" id="{21DFF0C6-8DFF-4C56-AB06-F10B96D15D9D}"/>
              </a:ext>
            </a:extLst>
          </p:cNvPr>
          <p:cNvSpPr txBox="1"/>
          <p:nvPr/>
        </p:nvSpPr>
        <p:spPr>
          <a:xfrm>
            <a:off x="2985863" y="765984"/>
            <a:ext cx="3399579" cy="523220"/>
          </a:xfrm>
          <a:prstGeom prst="rect">
            <a:avLst/>
          </a:prstGeom>
          <a:noFill/>
        </p:spPr>
        <p:txBody>
          <a:bodyPr wrap="square">
            <a:spAutoFit/>
          </a:bodyPr>
          <a:lstStyle/>
          <a:p>
            <a:pPr algn="ctr"/>
            <a:r>
              <a:rPr lang="en-US" sz="2800" b="1" spc="300" dirty="0">
                <a:latin typeface="Open Sans" panose="020B0606030504020204" pitchFamily="34" charset="0"/>
                <a:ea typeface="Open Sans" panose="020B0606030504020204" pitchFamily="34" charset="0"/>
                <a:cs typeface="Open Sans" panose="020B0606030504020204" pitchFamily="34" charset="0"/>
              </a:rPr>
              <a:t>ARKIM PHIRI</a:t>
            </a:r>
          </a:p>
        </p:txBody>
      </p:sp>
      <p:sp>
        <p:nvSpPr>
          <p:cNvPr id="8" name="Oval 7">
            <a:extLst>
              <a:ext uri="{FF2B5EF4-FFF2-40B4-BE49-F238E27FC236}">
                <a16:creationId xmlns:a16="http://schemas.microsoft.com/office/drawing/2014/main" id="{A353E573-A0A9-41D7-9EE6-1D3E6FD4E1E9}"/>
              </a:ext>
            </a:extLst>
          </p:cNvPr>
          <p:cNvSpPr/>
          <p:nvPr/>
        </p:nvSpPr>
        <p:spPr>
          <a:xfrm>
            <a:off x="715838" y="558247"/>
            <a:ext cx="1249573" cy="1249573"/>
          </a:xfrm>
          <a:prstGeom prst="ellipse">
            <a:avLst/>
          </a:prstGeom>
          <a:blipFill>
            <a:blip r:embed="rId2"/>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 name="Straight Connector 8">
            <a:extLst>
              <a:ext uri="{FF2B5EF4-FFF2-40B4-BE49-F238E27FC236}">
                <a16:creationId xmlns:a16="http://schemas.microsoft.com/office/drawing/2014/main" id="{B17B585A-3CDB-455D-9BE2-1CCD56D31A3A}"/>
              </a:ext>
            </a:extLst>
          </p:cNvPr>
          <p:cNvCxnSpPr>
            <a:cxnSpLocks/>
          </p:cNvCxnSpPr>
          <p:nvPr/>
        </p:nvCxnSpPr>
        <p:spPr>
          <a:xfrm>
            <a:off x="2856091" y="3770884"/>
            <a:ext cx="3550805" cy="0"/>
          </a:xfrm>
          <a:prstGeom prst="line">
            <a:avLst/>
          </a:prstGeom>
        </p:spPr>
        <p:style>
          <a:lnRef idx="1">
            <a:schemeClr val="accent3"/>
          </a:lnRef>
          <a:fillRef idx="0">
            <a:schemeClr val="accent3"/>
          </a:fillRef>
          <a:effectRef idx="0">
            <a:schemeClr val="accent3"/>
          </a:effectRef>
          <a:fontRef idx="minor">
            <a:schemeClr val="tx1"/>
          </a:fontRef>
        </p:style>
      </p:cxnSp>
      <p:sp>
        <p:nvSpPr>
          <p:cNvPr id="11" name="TextBox 10">
            <a:extLst>
              <a:ext uri="{FF2B5EF4-FFF2-40B4-BE49-F238E27FC236}">
                <a16:creationId xmlns:a16="http://schemas.microsoft.com/office/drawing/2014/main" id="{B299AF34-A180-4E21-B1F1-98BE4AFD28E1}"/>
              </a:ext>
            </a:extLst>
          </p:cNvPr>
          <p:cNvSpPr txBox="1"/>
          <p:nvPr/>
        </p:nvSpPr>
        <p:spPr>
          <a:xfrm>
            <a:off x="2891493" y="2136769"/>
            <a:ext cx="1383456" cy="307777"/>
          </a:xfrm>
          <a:prstGeom prst="rect">
            <a:avLst/>
          </a:prstGeom>
          <a:noFill/>
        </p:spPr>
        <p:txBody>
          <a:bodyPr wrap="none" rtlCol="0">
            <a:spAutoFit/>
          </a:bodyPr>
          <a:lstStyle/>
          <a:p>
            <a:r>
              <a:rPr lang="en-US" sz="1400" b="1" spc="300" dirty="0">
                <a:latin typeface="Open Sans" panose="020B0606030504020204" pitchFamily="34" charset="0"/>
                <a:ea typeface="Open Sans" panose="020B0606030504020204" pitchFamily="34" charset="0"/>
                <a:cs typeface="Open Sans" panose="020B0606030504020204" pitchFamily="34" charset="0"/>
              </a:rPr>
              <a:t>SUMMARY</a:t>
            </a:r>
          </a:p>
        </p:txBody>
      </p:sp>
      <p:sp>
        <p:nvSpPr>
          <p:cNvPr id="12" name="TextBox 11">
            <a:extLst>
              <a:ext uri="{FF2B5EF4-FFF2-40B4-BE49-F238E27FC236}">
                <a16:creationId xmlns:a16="http://schemas.microsoft.com/office/drawing/2014/main" id="{5456F5EF-0A93-40FF-BEFD-99319F2F3241}"/>
              </a:ext>
            </a:extLst>
          </p:cNvPr>
          <p:cNvSpPr txBox="1"/>
          <p:nvPr/>
        </p:nvSpPr>
        <p:spPr>
          <a:xfrm>
            <a:off x="552011" y="1996908"/>
            <a:ext cx="1680396" cy="1517082"/>
          </a:xfrm>
          <a:prstGeom prst="rect">
            <a:avLst/>
          </a:prstGeom>
          <a:noFill/>
        </p:spPr>
        <p:txBody>
          <a:bodyPr wrap="none" rtlCol="0">
            <a:spAutoFit/>
          </a:bodyPr>
          <a:lstStyle/>
          <a:p>
            <a:pPr>
              <a:lnSpc>
                <a:spcPct val="200000"/>
              </a:lnSpc>
            </a:pPr>
            <a:r>
              <a:rPr lang="en-US" sz="1200" dirty="0">
                <a:latin typeface="Open Sans" panose="020B0606030504020204" pitchFamily="34" charset="0"/>
                <a:ea typeface="Open Sans" panose="020B0606030504020204" pitchFamily="34" charset="0"/>
                <a:cs typeface="Open Sans" panose="020B0606030504020204" pitchFamily="34" charset="0"/>
              </a:rPr>
              <a:t>+260 977 000 000</a:t>
            </a:r>
          </a:p>
          <a:p>
            <a:pPr>
              <a:lnSpc>
                <a:spcPct val="200000"/>
              </a:lnSpc>
            </a:pPr>
            <a:r>
              <a:rPr lang="en-US" sz="1200" dirty="0">
                <a:latin typeface="Open Sans" panose="020B0606030504020204" pitchFamily="34" charset="0"/>
                <a:ea typeface="Open Sans" panose="020B0606030504020204" pitchFamily="34" charset="0"/>
                <a:cs typeface="Open Sans" panose="020B0606030504020204" pitchFamily="34" charset="0"/>
              </a:rPr>
              <a:t>Email@email.com</a:t>
            </a:r>
          </a:p>
          <a:p>
            <a:pPr>
              <a:lnSpc>
                <a:spcPct val="200000"/>
              </a:lnSpc>
            </a:pPr>
            <a:r>
              <a:rPr lang="en-US" sz="1200" dirty="0">
                <a:latin typeface="Open Sans" panose="020B0606030504020204" pitchFamily="34" charset="0"/>
                <a:ea typeface="Open Sans" panose="020B0606030504020204" pitchFamily="34" charset="0"/>
                <a:cs typeface="Open Sans" panose="020B0606030504020204" pitchFamily="34" charset="0"/>
              </a:rPr>
              <a:t>Central Park, Lusaka.</a:t>
            </a:r>
          </a:p>
          <a:p>
            <a:pPr>
              <a:lnSpc>
                <a:spcPct val="200000"/>
              </a:lnSpc>
            </a:pPr>
            <a:r>
              <a:rPr lang="en-US" sz="1200" dirty="0">
                <a:latin typeface="Open Sans" panose="020B0606030504020204" pitchFamily="34" charset="0"/>
                <a:ea typeface="Open Sans" panose="020B0606030504020204" pitchFamily="34" charset="0"/>
                <a:cs typeface="Open Sans" panose="020B0606030504020204" pitchFamily="34" charset="0"/>
              </a:rPr>
              <a:t>Arkiana.com</a:t>
            </a:r>
          </a:p>
        </p:txBody>
      </p:sp>
      <p:sp>
        <p:nvSpPr>
          <p:cNvPr id="13" name="TextBox 12">
            <a:extLst>
              <a:ext uri="{FF2B5EF4-FFF2-40B4-BE49-F238E27FC236}">
                <a16:creationId xmlns:a16="http://schemas.microsoft.com/office/drawing/2014/main" id="{70DD6B34-2F57-48A5-AA63-87368702E54D}"/>
              </a:ext>
            </a:extLst>
          </p:cNvPr>
          <p:cNvSpPr txBox="1"/>
          <p:nvPr/>
        </p:nvSpPr>
        <p:spPr>
          <a:xfrm>
            <a:off x="2902262" y="2427781"/>
            <a:ext cx="3277659" cy="1107996"/>
          </a:xfrm>
          <a:prstGeom prst="rect">
            <a:avLst/>
          </a:prstGeom>
          <a:noFill/>
        </p:spPr>
        <p:txBody>
          <a:bodyPr wrap="square" rtlCol="0">
            <a:spAutoFit/>
          </a:bodyPr>
          <a:lstStyle/>
          <a:p>
            <a:r>
              <a:rPr lang="en-US" sz="1100" dirty="0">
                <a:solidFill>
                  <a:schemeClr val="tx1">
                    <a:lumMod val="65000"/>
                    <a:lumOff val="35000"/>
                  </a:schemeClr>
                </a:solidFill>
                <a:latin typeface="Open Sans" panose="020B0606030504020204" pitchFamily="34" charset="0"/>
                <a:ea typeface="Open Sans" panose="020B0606030504020204" pitchFamily="34" charset="0"/>
                <a:cs typeface="Open Sans" panose="020B0606030504020204" pitchFamily="34" charset="0"/>
              </a:rPr>
              <a:t>I am a software developer and content creator with </a:t>
            </a:r>
            <a:r>
              <a:rPr lang="en-US" sz="1100" b="0" i="0" dirty="0">
                <a:solidFill>
                  <a:schemeClr val="tx1">
                    <a:lumMod val="65000"/>
                    <a:lumOff val="35000"/>
                  </a:schemeClr>
                </a:solidFill>
                <a:effectLst/>
                <a:latin typeface="Open Sans" panose="020B0606030504020204" pitchFamily="34" charset="0"/>
                <a:ea typeface="Open Sans" panose="020B0606030504020204" pitchFamily="34" charset="0"/>
                <a:cs typeface="Open Sans" panose="020B0606030504020204" pitchFamily="34" charset="0"/>
              </a:rPr>
              <a:t>Lorem ipsum dolor sit amet, consectetur adipiscing elit, sed do eiusmod tempor incididunt ut labore et dolore magna aliqua. Ut enim ad minim veniam, quis nostrud exercitation ullamco laboris nisi ut aliquip ex ea </a:t>
            </a:r>
            <a:endParaRPr lang="en-US" sz="1100" dirty="0">
              <a:solidFill>
                <a:schemeClr val="tx1">
                  <a:lumMod val="65000"/>
                  <a:lumOff val="35000"/>
                </a:schemeClr>
              </a:solidFill>
              <a:latin typeface="Open Sans" panose="020B0606030504020204" pitchFamily="34" charset="0"/>
              <a:ea typeface="Open Sans" panose="020B0606030504020204" pitchFamily="34" charset="0"/>
              <a:cs typeface="Open Sans" panose="020B0606030504020204" pitchFamily="34" charset="0"/>
            </a:endParaRPr>
          </a:p>
        </p:txBody>
      </p:sp>
      <p:sp>
        <p:nvSpPr>
          <p:cNvPr id="14" name="TextBox 13">
            <a:extLst>
              <a:ext uri="{FF2B5EF4-FFF2-40B4-BE49-F238E27FC236}">
                <a16:creationId xmlns:a16="http://schemas.microsoft.com/office/drawing/2014/main" id="{5D113563-458D-4297-A944-6DE6C7020241}"/>
              </a:ext>
            </a:extLst>
          </p:cNvPr>
          <p:cNvSpPr txBox="1"/>
          <p:nvPr/>
        </p:nvSpPr>
        <p:spPr>
          <a:xfrm>
            <a:off x="343933" y="4085964"/>
            <a:ext cx="994183" cy="307777"/>
          </a:xfrm>
          <a:prstGeom prst="rect">
            <a:avLst/>
          </a:prstGeom>
          <a:noFill/>
        </p:spPr>
        <p:txBody>
          <a:bodyPr wrap="none" rtlCol="0">
            <a:spAutoFit/>
          </a:bodyPr>
          <a:lstStyle/>
          <a:p>
            <a:r>
              <a:rPr lang="en-US" sz="1400" b="1" spc="300" dirty="0">
                <a:latin typeface="Open Sans" panose="020B0606030504020204" pitchFamily="34" charset="0"/>
                <a:ea typeface="Open Sans" panose="020B0606030504020204" pitchFamily="34" charset="0"/>
                <a:cs typeface="Open Sans" panose="020B0606030504020204" pitchFamily="34" charset="0"/>
              </a:rPr>
              <a:t>SKILLS</a:t>
            </a:r>
          </a:p>
        </p:txBody>
      </p:sp>
      <p:sp>
        <p:nvSpPr>
          <p:cNvPr id="15" name="TextBox 14">
            <a:extLst>
              <a:ext uri="{FF2B5EF4-FFF2-40B4-BE49-F238E27FC236}">
                <a16:creationId xmlns:a16="http://schemas.microsoft.com/office/drawing/2014/main" id="{DC0E8673-278C-4530-8892-BD061B51941C}"/>
              </a:ext>
            </a:extLst>
          </p:cNvPr>
          <p:cNvSpPr txBox="1"/>
          <p:nvPr/>
        </p:nvSpPr>
        <p:spPr>
          <a:xfrm>
            <a:off x="2856091" y="4059652"/>
            <a:ext cx="2435282" cy="307777"/>
          </a:xfrm>
          <a:prstGeom prst="rect">
            <a:avLst/>
          </a:prstGeom>
          <a:noFill/>
        </p:spPr>
        <p:txBody>
          <a:bodyPr wrap="none" rtlCol="0">
            <a:spAutoFit/>
          </a:bodyPr>
          <a:lstStyle/>
          <a:p>
            <a:r>
              <a:rPr lang="en-US" sz="1400" b="1" spc="300" dirty="0">
                <a:latin typeface="Open Sans" panose="020B0606030504020204" pitchFamily="34" charset="0"/>
                <a:ea typeface="Open Sans" panose="020B0606030504020204" pitchFamily="34" charset="0"/>
                <a:cs typeface="Open Sans" panose="020B0606030504020204" pitchFamily="34" charset="0"/>
              </a:rPr>
              <a:t>WORK EXPERIENCE</a:t>
            </a:r>
          </a:p>
        </p:txBody>
      </p:sp>
      <p:sp>
        <p:nvSpPr>
          <p:cNvPr id="16" name="TextBox 15">
            <a:extLst>
              <a:ext uri="{FF2B5EF4-FFF2-40B4-BE49-F238E27FC236}">
                <a16:creationId xmlns:a16="http://schemas.microsoft.com/office/drawing/2014/main" id="{C1D47141-5FD2-4179-9360-82F83759659E}"/>
              </a:ext>
            </a:extLst>
          </p:cNvPr>
          <p:cNvSpPr txBox="1"/>
          <p:nvPr/>
        </p:nvSpPr>
        <p:spPr>
          <a:xfrm>
            <a:off x="353992" y="4359163"/>
            <a:ext cx="1745991" cy="339837"/>
          </a:xfrm>
          <a:prstGeom prst="rect">
            <a:avLst/>
          </a:prstGeom>
          <a:noFill/>
        </p:spPr>
        <p:txBody>
          <a:bodyPr wrap="none" rtlCol="0">
            <a:spAutoFit/>
          </a:bodyPr>
          <a:lstStyle/>
          <a:p>
            <a:pPr>
              <a:lnSpc>
                <a:spcPct val="150000"/>
              </a:lnSpc>
            </a:pPr>
            <a:r>
              <a:rPr lang="en-US" sz="1200" spc="300" dirty="0">
                <a:latin typeface="Open Sans" panose="020B0606030504020204" pitchFamily="34" charset="0"/>
                <a:ea typeface="Open Sans" panose="020B0606030504020204" pitchFamily="34" charset="0"/>
                <a:cs typeface="Open Sans" panose="020B0606030504020204" pitchFamily="34" charset="0"/>
              </a:rPr>
              <a:t>PROFESSIONAL</a:t>
            </a:r>
          </a:p>
        </p:txBody>
      </p:sp>
      <p:sp>
        <p:nvSpPr>
          <p:cNvPr id="17" name="TextBox 16">
            <a:extLst>
              <a:ext uri="{FF2B5EF4-FFF2-40B4-BE49-F238E27FC236}">
                <a16:creationId xmlns:a16="http://schemas.microsoft.com/office/drawing/2014/main" id="{5D33C2F5-38C3-4EB4-A7D9-AAA779424D64}"/>
              </a:ext>
            </a:extLst>
          </p:cNvPr>
          <p:cNvSpPr txBox="1"/>
          <p:nvPr/>
        </p:nvSpPr>
        <p:spPr>
          <a:xfrm>
            <a:off x="352044" y="4691324"/>
            <a:ext cx="2551260" cy="1107996"/>
          </a:xfrm>
          <a:prstGeom prst="rect">
            <a:avLst/>
          </a:prstGeom>
          <a:noFill/>
        </p:spPr>
        <p:txBody>
          <a:bodyPr wrap="square" rtlCol="0">
            <a:spAutoFit/>
          </a:bodyPr>
          <a:lstStyle/>
          <a:p>
            <a:pPr marL="171450" indent="-171450">
              <a:buFont typeface="Arial" panose="020B0604020202020204" pitchFamily="34" charset="0"/>
              <a:buChar char="•"/>
            </a:pPr>
            <a:r>
              <a:rPr lang="en-US" sz="1100" dirty="0">
                <a:solidFill>
                  <a:schemeClr val="tx1">
                    <a:lumMod val="65000"/>
                    <a:lumOff val="35000"/>
                  </a:schemeClr>
                </a:solidFill>
                <a:latin typeface="Open Sans" panose="020B0606030504020204" pitchFamily="34" charset="0"/>
                <a:ea typeface="Open Sans" panose="020B0606030504020204" pitchFamily="34" charset="0"/>
                <a:cs typeface="Open Sans" panose="020B0606030504020204" pitchFamily="34" charset="0"/>
              </a:rPr>
              <a:t>Programming</a:t>
            </a:r>
          </a:p>
          <a:p>
            <a:pPr marL="171450" indent="-171450">
              <a:buFont typeface="Arial" panose="020B0604020202020204" pitchFamily="34" charset="0"/>
              <a:buChar char="•"/>
            </a:pPr>
            <a:r>
              <a:rPr lang="en-US" sz="1100" dirty="0">
                <a:solidFill>
                  <a:schemeClr val="tx1">
                    <a:lumMod val="65000"/>
                    <a:lumOff val="35000"/>
                  </a:schemeClr>
                </a:solidFill>
                <a:latin typeface="Open Sans" panose="020B0606030504020204" pitchFamily="34" charset="0"/>
                <a:ea typeface="Open Sans" panose="020B0606030504020204" pitchFamily="34" charset="0"/>
                <a:cs typeface="Open Sans" panose="020B0606030504020204" pitchFamily="34" charset="0"/>
              </a:rPr>
              <a:t>Content Creation</a:t>
            </a:r>
          </a:p>
          <a:p>
            <a:pPr marL="171450" indent="-171450">
              <a:buFont typeface="Arial" panose="020B0604020202020204" pitchFamily="34" charset="0"/>
              <a:buChar char="•"/>
            </a:pPr>
            <a:r>
              <a:rPr lang="en-US" sz="1100" dirty="0">
                <a:solidFill>
                  <a:schemeClr val="tx1">
                    <a:lumMod val="65000"/>
                    <a:lumOff val="35000"/>
                  </a:schemeClr>
                </a:solidFill>
                <a:latin typeface="Open Sans" panose="020B0606030504020204" pitchFamily="34" charset="0"/>
                <a:ea typeface="Open Sans" panose="020B0606030504020204" pitchFamily="34" charset="0"/>
                <a:cs typeface="Open Sans" panose="020B0606030504020204" pitchFamily="34" charset="0"/>
              </a:rPr>
              <a:t>Digital Marketing</a:t>
            </a:r>
          </a:p>
          <a:p>
            <a:pPr marL="171450" indent="-171450">
              <a:buFont typeface="Arial" panose="020B0604020202020204" pitchFamily="34" charset="0"/>
              <a:buChar char="•"/>
            </a:pPr>
            <a:r>
              <a:rPr lang="en-US" sz="1100" dirty="0">
                <a:solidFill>
                  <a:schemeClr val="tx1">
                    <a:lumMod val="65000"/>
                    <a:lumOff val="35000"/>
                  </a:schemeClr>
                </a:solidFill>
                <a:latin typeface="Open Sans" panose="020B0606030504020204" pitchFamily="34" charset="0"/>
                <a:ea typeface="Open Sans" panose="020B0606030504020204" pitchFamily="34" charset="0"/>
                <a:cs typeface="Open Sans" panose="020B0606030504020204" pitchFamily="34" charset="0"/>
              </a:rPr>
              <a:t>Data Analysis &amp; Visualization with Excel, Power BI, Tableau, Looker</a:t>
            </a:r>
          </a:p>
          <a:p>
            <a:pPr marL="171450" indent="-171450">
              <a:buFont typeface="Arial" panose="020B0604020202020204" pitchFamily="34" charset="0"/>
              <a:buChar char="•"/>
            </a:pPr>
            <a:r>
              <a:rPr lang="en-US" sz="1100" dirty="0">
                <a:solidFill>
                  <a:schemeClr val="tx1">
                    <a:lumMod val="65000"/>
                    <a:lumOff val="35000"/>
                  </a:schemeClr>
                </a:solidFill>
                <a:latin typeface="Open Sans" panose="020B0606030504020204" pitchFamily="34" charset="0"/>
                <a:ea typeface="Open Sans" panose="020B0606030504020204" pitchFamily="34" charset="0"/>
                <a:cs typeface="Open Sans" panose="020B0606030504020204" pitchFamily="34" charset="0"/>
              </a:rPr>
              <a:t>Video Editing</a:t>
            </a:r>
          </a:p>
        </p:txBody>
      </p:sp>
      <p:sp>
        <p:nvSpPr>
          <p:cNvPr id="18" name="TextBox 17">
            <a:extLst>
              <a:ext uri="{FF2B5EF4-FFF2-40B4-BE49-F238E27FC236}">
                <a16:creationId xmlns:a16="http://schemas.microsoft.com/office/drawing/2014/main" id="{2D1B8814-B532-4406-946E-CB2E34820E90}"/>
              </a:ext>
            </a:extLst>
          </p:cNvPr>
          <p:cNvSpPr txBox="1"/>
          <p:nvPr/>
        </p:nvSpPr>
        <p:spPr>
          <a:xfrm>
            <a:off x="352044" y="6366106"/>
            <a:ext cx="1585178" cy="307777"/>
          </a:xfrm>
          <a:prstGeom prst="rect">
            <a:avLst/>
          </a:prstGeom>
          <a:noFill/>
        </p:spPr>
        <p:txBody>
          <a:bodyPr wrap="none" rtlCol="0">
            <a:spAutoFit/>
          </a:bodyPr>
          <a:lstStyle/>
          <a:p>
            <a:r>
              <a:rPr lang="en-US" sz="1400" b="1" spc="300" dirty="0">
                <a:latin typeface="Open Sans" panose="020B0606030504020204" pitchFamily="34" charset="0"/>
                <a:ea typeface="Open Sans" panose="020B0606030504020204" pitchFamily="34" charset="0"/>
                <a:cs typeface="Open Sans" panose="020B0606030504020204" pitchFamily="34" charset="0"/>
              </a:rPr>
              <a:t>EDUCATION</a:t>
            </a:r>
          </a:p>
        </p:txBody>
      </p:sp>
      <p:sp>
        <p:nvSpPr>
          <p:cNvPr id="19" name="TextBox 18">
            <a:extLst>
              <a:ext uri="{FF2B5EF4-FFF2-40B4-BE49-F238E27FC236}">
                <a16:creationId xmlns:a16="http://schemas.microsoft.com/office/drawing/2014/main" id="{F406D80E-E459-47E2-8D97-25EAE5EB976B}"/>
              </a:ext>
            </a:extLst>
          </p:cNvPr>
          <p:cNvSpPr txBox="1"/>
          <p:nvPr/>
        </p:nvSpPr>
        <p:spPr>
          <a:xfrm>
            <a:off x="757973" y="6686671"/>
            <a:ext cx="1981563" cy="600164"/>
          </a:xfrm>
          <a:prstGeom prst="rect">
            <a:avLst/>
          </a:prstGeom>
          <a:noFill/>
        </p:spPr>
        <p:txBody>
          <a:bodyPr wrap="square" rtlCol="0">
            <a:spAutoFit/>
          </a:bodyPr>
          <a:lstStyle/>
          <a:p>
            <a:r>
              <a:rPr lang="en-US" sz="1100" b="1" dirty="0">
                <a:latin typeface="Open Sans" panose="020B0606030504020204" pitchFamily="34" charset="0"/>
                <a:ea typeface="Open Sans" panose="020B0606030504020204" pitchFamily="34" charset="0"/>
                <a:cs typeface="Open Sans" panose="020B0606030504020204" pitchFamily="34" charset="0"/>
              </a:rPr>
              <a:t>UNIVERSITY OF ZAMBIA</a:t>
            </a:r>
          </a:p>
          <a:p>
            <a:r>
              <a:rPr lang="en-US" sz="1100" dirty="0">
                <a:solidFill>
                  <a:schemeClr val="tx1">
                    <a:lumMod val="65000"/>
                    <a:lumOff val="35000"/>
                  </a:schemeClr>
                </a:solidFill>
                <a:latin typeface="Open Sans" panose="020B0606030504020204" pitchFamily="34" charset="0"/>
                <a:ea typeface="Open Sans" panose="020B0606030504020204" pitchFamily="34" charset="0"/>
                <a:cs typeface="Open Sans" panose="020B0606030504020204" pitchFamily="34" charset="0"/>
              </a:rPr>
              <a:t>Electrical Engineering</a:t>
            </a:r>
          </a:p>
          <a:p>
            <a:r>
              <a:rPr lang="en-US" sz="1100" dirty="0">
                <a:solidFill>
                  <a:schemeClr val="tx1">
                    <a:lumMod val="65000"/>
                    <a:lumOff val="35000"/>
                  </a:schemeClr>
                </a:solidFill>
                <a:latin typeface="Open Sans" panose="020B0606030504020204" pitchFamily="34" charset="0"/>
                <a:ea typeface="Open Sans" panose="020B0606030504020204" pitchFamily="34" charset="0"/>
                <a:cs typeface="Open Sans" panose="020B0606030504020204" pitchFamily="34" charset="0"/>
              </a:rPr>
              <a:t>2017 - 2021</a:t>
            </a:r>
          </a:p>
        </p:txBody>
      </p:sp>
      <p:sp>
        <p:nvSpPr>
          <p:cNvPr id="20" name="TextBox 19">
            <a:extLst>
              <a:ext uri="{FF2B5EF4-FFF2-40B4-BE49-F238E27FC236}">
                <a16:creationId xmlns:a16="http://schemas.microsoft.com/office/drawing/2014/main" id="{114E83A8-729C-41B0-988D-C30241478761}"/>
              </a:ext>
            </a:extLst>
          </p:cNvPr>
          <p:cNvSpPr txBox="1"/>
          <p:nvPr/>
        </p:nvSpPr>
        <p:spPr>
          <a:xfrm>
            <a:off x="757973" y="7599873"/>
            <a:ext cx="1912541" cy="600164"/>
          </a:xfrm>
          <a:prstGeom prst="rect">
            <a:avLst/>
          </a:prstGeom>
          <a:noFill/>
        </p:spPr>
        <p:txBody>
          <a:bodyPr wrap="square" rtlCol="0">
            <a:spAutoFit/>
          </a:bodyPr>
          <a:lstStyle/>
          <a:p>
            <a:r>
              <a:rPr lang="en-US" sz="1100" b="1" dirty="0">
                <a:latin typeface="Open Sans" panose="020B0606030504020204" pitchFamily="34" charset="0"/>
                <a:ea typeface="Open Sans" panose="020B0606030504020204" pitchFamily="34" charset="0"/>
                <a:cs typeface="Open Sans" panose="020B0606030504020204" pitchFamily="34" charset="0"/>
              </a:rPr>
              <a:t>KABULONGA BOYS</a:t>
            </a:r>
          </a:p>
          <a:p>
            <a:r>
              <a:rPr lang="en-US" sz="1100" dirty="0">
                <a:solidFill>
                  <a:schemeClr val="tx1">
                    <a:lumMod val="65000"/>
                    <a:lumOff val="35000"/>
                  </a:schemeClr>
                </a:solidFill>
                <a:latin typeface="Open Sans" panose="020B0606030504020204" pitchFamily="34" charset="0"/>
                <a:ea typeface="Open Sans" panose="020B0606030504020204" pitchFamily="34" charset="0"/>
                <a:cs typeface="Open Sans" panose="020B0606030504020204" pitchFamily="34" charset="0"/>
              </a:rPr>
              <a:t>Grade 12 Certificate</a:t>
            </a:r>
          </a:p>
          <a:p>
            <a:r>
              <a:rPr lang="en-US" sz="1100" dirty="0">
                <a:solidFill>
                  <a:schemeClr val="tx1">
                    <a:lumMod val="65000"/>
                    <a:lumOff val="35000"/>
                  </a:schemeClr>
                </a:solidFill>
                <a:latin typeface="Open Sans" panose="020B0606030504020204" pitchFamily="34" charset="0"/>
                <a:ea typeface="Open Sans" panose="020B0606030504020204" pitchFamily="34" charset="0"/>
                <a:cs typeface="Open Sans" panose="020B0606030504020204" pitchFamily="34" charset="0"/>
              </a:rPr>
              <a:t>2012 - 2014</a:t>
            </a:r>
          </a:p>
        </p:txBody>
      </p:sp>
      <p:sp>
        <p:nvSpPr>
          <p:cNvPr id="21" name="TextBox 20">
            <a:extLst>
              <a:ext uri="{FF2B5EF4-FFF2-40B4-BE49-F238E27FC236}">
                <a16:creationId xmlns:a16="http://schemas.microsoft.com/office/drawing/2014/main" id="{9D267A20-0B6F-49EA-BEA3-D6884C607197}"/>
              </a:ext>
            </a:extLst>
          </p:cNvPr>
          <p:cNvSpPr txBox="1"/>
          <p:nvPr/>
        </p:nvSpPr>
        <p:spPr>
          <a:xfrm>
            <a:off x="757973" y="8513075"/>
            <a:ext cx="1821101" cy="600164"/>
          </a:xfrm>
          <a:prstGeom prst="rect">
            <a:avLst/>
          </a:prstGeom>
          <a:noFill/>
        </p:spPr>
        <p:txBody>
          <a:bodyPr wrap="square" rtlCol="0">
            <a:spAutoFit/>
          </a:bodyPr>
          <a:lstStyle/>
          <a:p>
            <a:r>
              <a:rPr lang="en-US" sz="1100" b="1" dirty="0">
                <a:latin typeface="Open Sans" panose="020B0606030504020204" pitchFamily="34" charset="0"/>
                <a:ea typeface="Open Sans" panose="020B0606030504020204" pitchFamily="34" charset="0"/>
                <a:cs typeface="Open Sans" panose="020B0606030504020204" pitchFamily="34" charset="0"/>
              </a:rPr>
              <a:t>PRINCE TAKAMADO</a:t>
            </a:r>
          </a:p>
          <a:p>
            <a:r>
              <a:rPr lang="en-US" sz="1100" dirty="0">
                <a:solidFill>
                  <a:schemeClr val="tx1">
                    <a:lumMod val="65000"/>
                    <a:lumOff val="35000"/>
                  </a:schemeClr>
                </a:solidFill>
                <a:latin typeface="Open Sans" panose="020B0606030504020204" pitchFamily="34" charset="0"/>
                <a:ea typeface="Open Sans" panose="020B0606030504020204" pitchFamily="34" charset="0"/>
                <a:cs typeface="Open Sans" panose="020B0606030504020204" pitchFamily="34" charset="0"/>
              </a:rPr>
              <a:t>Grade 9 Certificate</a:t>
            </a:r>
          </a:p>
          <a:p>
            <a:r>
              <a:rPr lang="en-US" sz="1100" dirty="0">
                <a:solidFill>
                  <a:schemeClr val="tx1">
                    <a:lumMod val="65000"/>
                    <a:lumOff val="35000"/>
                  </a:schemeClr>
                </a:solidFill>
                <a:latin typeface="Open Sans" panose="020B0606030504020204" pitchFamily="34" charset="0"/>
                <a:ea typeface="Open Sans" panose="020B0606030504020204" pitchFamily="34" charset="0"/>
                <a:cs typeface="Open Sans" panose="020B0606030504020204" pitchFamily="34" charset="0"/>
              </a:rPr>
              <a:t>2010 - 2011</a:t>
            </a:r>
          </a:p>
        </p:txBody>
      </p:sp>
      <p:cxnSp>
        <p:nvCxnSpPr>
          <p:cNvPr id="22" name="Straight Connector 21">
            <a:extLst>
              <a:ext uri="{FF2B5EF4-FFF2-40B4-BE49-F238E27FC236}">
                <a16:creationId xmlns:a16="http://schemas.microsoft.com/office/drawing/2014/main" id="{5B8F8D8E-8169-41A2-8D40-FE4542EBBCC3}"/>
              </a:ext>
            </a:extLst>
          </p:cNvPr>
          <p:cNvCxnSpPr>
            <a:cxnSpLocks/>
          </p:cNvCxnSpPr>
          <p:nvPr/>
        </p:nvCxnSpPr>
        <p:spPr>
          <a:xfrm>
            <a:off x="448100" y="6085840"/>
            <a:ext cx="1342600" cy="0"/>
          </a:xfrm>
          <a:prstGeom prst="line">
            <a:avLst/>
          </a:prstGeom>
        </p:spPr>
        <p:style>
          <a:lnRef idx="1">
            <a:schemeClr val="accent3"/>
          </a:lnRef>
          <a:fillRef idx="0">
            <a:schemeClr val="accent3"/>
          </a:fillRef>
          <a:effectRef idx="0">
            <a:schemeClr val="accent3"/>
          </a:effectRef>
          <a:fontRef idx="minor">
            <a:schemeClr val="tx1"/>
          </a:fontRef>
        </p:style>
      </p:cxnSp>
      <p:sp>
        <p:nvSpPr>
          <p:cNvPr id="23" name="TextBox 22">
            <a:extLst>
              <a:ext uri="{FF2B5EF4-FFF2-40B4-BE49-F238E27FC236}">
                <a16:creationId xmlns:a16="http://schemas.microsoft.com/office/drawing/2014/main" id="{F202D306-0473-445E-B866-AB8F2835C344}"/>
              </a:ext>
            </a:extLst>
          </p:cNvPr>
          <p:cNvSpPr txBox="1"/>
          <p:nvPr/>
        </p:nvSpPr>
        <p:spPr>
          <a:xfrm>
            <a:off x="3285534" y="4358234"/>
            <a:ext cx="3277659" cy="938719"/>
          </a:xfrm>
          <a:prstGeom prst="rect">
            <a:avLst/>
          </a:prstGeom>
          <a:noFill/>
        </p:spPr>
        <p:txBody>
          <a:bodyPr wrap="square" rtlCol="0">
            <a:spAutoFit/>
          </a:bodyPr>
          <a:lstStyle/>
          <a:p>
            <a:r>
              <a:rPr lang="en-US" sz="1100" b="1" dirty="0">
                <a:latin typeface="Open Sans" panose="020B0606030504020204" pitchFamily="34" charset="0"/>
                <a:ea typeface="Open Sans" panose="020B0606030504020204" pitchFamily="34" charset="0"/>
                <a:cs typeface="Open Sans" panose="020B0606030504020204" pitchFamily="34" charset="0"/>
              </a:rPr>
              <a:t>SOFTWARE DEVELOPER</a:t>
            </a:r>
          </a:p>
          <a:p>
            <a:r>
              <a:rPr lang="en-US" sz="1100" dirty="0">
                <a:solidFill>
                  <a:schemeClr val="tx1">
                    <a:lumMod val="65000"/>
                    <a:lumOff val="35000"/>
                  </a:schemeClr>
                </a:solidFill>
                <a:latin typeface="Open Sans" panose="020B0606030504020204" pitchFamily="34" charset="0"/>
                <a:ea typeface="Open Sans" panose="020B0606030504020204" pitchFamily="34" charset="0"/>
                <a:cs typeface="Open Sans" panose="020B0606030504020204" pitchFamily="34" charset="0"/>
              </a:rPr>
              <a:t>Company Name	|	2020 – 2022</a:t>
            </a:r>
          </a:p>
          <a:p>
            <a:pPr marL="171450" indent="-171450">
              <a:buFont typeface="Arial" panose="020B0604020202020204" pitchFamily="34" charset="0"/>
              <a:buChar char="•"/>
            </a:pPr>
            <a:r>
              <a:rPr lang="en-US" sz="1100" dirty="0">
                <a:solidFill>
                  <a:schemeClr val="tx1">
                    <a:lumMod val="65000"/>
                    <a:lumOff val="35000"/>
                  </a:schemeClr>
                </a:solidFill>
                <a:latin typeface="Open Sans" panose="020B0606030504020204" pitchFamily="34" charset="0"/>
                <a:ea typeface="Open Sans" panose="020B0606030504020204" pitchFamily="34" charset="0"/>
                <a:cs typeface="Open Sans" panose="020B0606030504020204" pitchFamily="34" charset="0"/>
              </a:rPr>
              <a:t>Duties and responsibilities</a:t>
            </a:r>
          </a:p>
          <a:p>
            <a:pPr marL="171450" indent="-171450">
              <a:buFont typeface="Arial" panose="020B0604020202020204" pitchFamily="34" charset="0"/>
              <a:buChar char="•"/>
            </a:pPr>
            <a:r>
              <a:rPr lang="en-US" sz="1100" dirty="0">
                <a:solidFill>
                  <a:schemeClr val="tx1">
                    <a:lumMod val="65000"/>
                    <a:lumOff val="35000"/>
                  </a:schemeClr>
                </a:solidFill>
                <a:latin typeface="Open Sans" panose="020B0606030504020204" pitchFamily="34" charset="0"/>
                <a:ea typeface="Open Sans" panose="020B0606030504020204" pitchFamily="34" charset="0"/>
                <a:cs typeface="Open Sans" panose="020B0606030504020204" pitchFamily="34" charset="0"/>
              </a:rPr>
              <a:t>Duties and responsibilities</a:t>
            </a:r>
          </a:p>
          <a:p>
            <a:pPr marL="171450" indent="-171450">
              <a:buFont typeface="Arial" panose="020B0604020202020204" pitchFamily="34" charset="0"/>
              <a:buChar char="•"/>
            </a:pPr>
            <a:r>
              <a:rPr lang="en-US" sz="1100" dirty="0">
                <a:solidFill>
                  <a:schemeClr val="tx1">
                    <a:lumMod val="65000"/>
                    <a:lumOff val="35000"/>
                  </a:schemeClr>
                </a:solidFill>
                <a:latin typeface="Open Sans" panose="020B0606030504020204" pitchFamily="34" charset="0"/>
                <a:ea typeface="Open Sans" panose="020B0606030504020204" pitchFamily="34" charset="0"/>
                <a:cs typeface="Open Sans" panose="020B0606030504020204" pitchFamily="34" charset="0"/>
              </a:rPr>
              <a:t>Duties and responsibilities</a:t>
            </a:r>
          </a:p>
        </p:txBody>
      </p:sp>
      <p:sp>
        <p:nvSpPr>
          <p:cNvPr id="24" name="TextBox 23">
            <a:extLst>
              <a:ext uri="{FF2B5EF4-FFF2-40B4-BE49-F238E27FC236}">
                <a16:creationId xmlns:a16="http://schemas.microsoft.com/office/drawing/2014/main" id="{08C986F8-6905-48B9-B9A0-E649981D0FDC}"/>
              </a:ext>
            </a:extLst>
          </p:cNvPr>
          <p:cNvSpPr txBox="1"/>
          <p:nvPr/>
        </p:nvSpPr>
        <p:spPr>
          <a:xfrm>
            <a:off x="3285533" y="5666120"/>
            <a:ext cx="3277659" cy="938719"/>
          </a:xfrm>
          <a:prstGeom prst="rect">
            <a:avLst/>
          </a:prstGeom>
          <a:noFill/>
        </p:spPr>
        <p:txBody>
          <a:bodyPr wrap="square" rtlCol="0">
            <a:spAutoFit/>
          </a:bodyPr>
          <a:lstStyle/>
          <a:p>
            <a:r>
              <a:rPr lang="en-US" sz="1100" b="1" dirty="0">
                <a:latin typeface="Open Sans" panose="020B0606030504020204" pitchFamily="34" charset="0"/>
                <a:ea typeface="Open Sans" panose="020B0606030504020204" pitchFamily="34" charset="0"/>
                <a:cs typeface="Open Sans" panose="020B0606030504020204" pitchFamily="34" charset="0"/>
              </a:rPr>
              <a:t>JOB POSITION</a:t>
            </a:r>
          </a:p>
          <a:p>
            <a:r>
              <a:rPr lang="en-US" sz="1100" dirty="0">
                <a:solidFill>
                  <a:schemeClr val="tx1">
                    <a:lumMod val="65000"/>
                    <a:lumOff val="35000"/>
                  </a:schemeClr>
                </a:solidFill>
                <a:latin typeface="Open Sans" panose="020B0606030504020204" pitchFamily="34" charset="0"/>
                <a:ea typeface="Open Sans" panose="020B0606030504020204" pitchFamily="34" charset="0"/>
                <a:cs typeface="Open Sans" panose="020B0606030504020204" pitchFamily="34" charset="0"/>
              </a:rPr>
              <a:t>Company Name	|	2020 – 2022</a:t>
            </a:r>
          </a:p>
          <a:p>
            <a:pPr marL="171450" indent="-171450">
              <a:buFont typeface="Arial" panose="020B0604020202020204" pitchFamily="34" charset="0"/>
              <a:buChar char="•"/>
            </a:pPr>
            <a:r>
              <a:rPr lang="en-US" sz="1100" dirty="0">
                <a:solidFill>
                  <a:schemeClr val="tx1">
                    <a:lumMod val="65000"/>
                    <a:lumOff val="35000"/>
                  </a:schemeClr>
                </a:solidFill>
                <a:latin typeface="Open Sans" panose="020B0606030504020204" pitchFamily="34" charset="0"/>
                <a:ea typeface="Open Sans" panose="020B0606030504020204" pitchFamily="34" charset="0"/>
                <a:cs typeface="Open Sans" panose="020B0606030504020204" pitchFamily="34" charset="0"/>
              </a:rPr>
              <a:t>Duties and responsibilities</a:t>
            </a:r>
          </a:p>
          <a:p>
            <a:pPr marL="171450" indent="-171450">
              <a:buFont typeface="Arial" panose="020B0604020202020204" pitchFamily="34" charset="0"/>
              <a:buChar char="•"/>
            </a:pPr>
            <a:r>
              <a:rPr lang="en-US" sz="1100" dirty="0">
                <a:solidFill>
                  <a:schemeClr val="tx1">
                    <a:lumMod val="65000"/>
                    <a:lumOff val="35000"/>
                  </a:schemeClr>
                </a:solidFill>
                <a:latin typeface="Open Sans" panose="020B0606030504020204" pitchFamily="34" charset="0"/>
                <a:ea typeface="Open Sans" panose="020B0606030504020204" pitchFamily="34" charset="0"/>
                <a:cs typeface="Open Sans" panose="020B0606030504020204" pitchFamily="34" charset="0"/>
              </a:rPr>
              <a:t>Duties and responsibilities</a:t>
            </a:r>
          </a:p>
          <a:p>
            <a:pPr marL="171450" indent="-171450">
              <a:buFont typeface="Arial" panose="020B0604020202020204" pitchFamily="34" charset="0"/>
              <a:buChar char="•"/>
            </a:pPr>
            <a:r>
              <a:rPr lang="en-US" sz="1100" dirty="0">
                <a:solidFill>
                  <a:schemeClr val="tx1">
                    <a:lumMod val="65000"/>
                    <a:lumOff val="35000"/>
                  </a:schemeClr>
                </a:solidFill>
                <a:latin typeface="Open Sans" panose="020B0606030504020204" pitchFamily="34" charset="0"/>
                <a:ea typeface="Open Sans" panose="020B0606030504020204" pitchFamily="34" charset="0"/>
                <a:cs typeface="Open Sans" panose="020B0606030504020204" pitchFamily="34" charset="0"/>
              </a:rPr>
              <a:t>Duties and responsibilities</a:t>
            </a:r>
          </a:p>
        </p:txBody>
      </p:sp>
      <p:sp>
        <p:nvSpPr>
          <p:cNvPr id="25" name="TextBox 24">
            <a:extLst>
              <a:ext uri="{FF2B5EF4-FFF2-40B4-BE49-F238E27FC236}">
                <a16:creationId xmlns:a16="http://schemas.microsoft.com/office/drawing/2014/main" id="{1F02ECA9-6801-4861-ABC4-854F35B317F9}"/>
              </a:ext>
            </a:extLst>
          </p:cNvPr>
          <p:cNvSpPr txBox="1"/>
          <p:nvPr/>
        </p:nvSpPr>
        <p:spPr>
          <a:xfrm>
            <a:off x="3285532" y="6974006"/>
            <a:ext cx="3277659" cy="938719"/>
          </a:xfrm>
          <a:prstGeom prst="rect">
            <a:avLst/>
          </a:prstGeom>
          <a:noFill/>
        </p:spPr>
        <p:txBody>
          <a:bodyPr wrap="square" rtlCol="0">
            <a:spAutoFit/>
          </a:bodyPr>
          <a:lstStyle/>
          <a:p>
            <a:r>
              <a:rPr lang="en-US" sz="1100" b="1" dirty="0">
                <a:latin typeface="Open Sans" panose="020B0606030504020204" pitchFamily="34" charset="0"/>
                <a:ea typeface="Open Sans" panose="020B0606030504020204" pitchFamily="34" charset="0"/>
                <a:cs typeface="Open Sans" panose="020B0606030504020204" pitchFamily="34" charset="0"/>
              </a:rPr>
              <a:t>JOB POSITION</a:t>
            </a:r>
          </a:p>
          <a:p>
            <a:r>
              <a:rPr lang="en-US" sz="1100" dirty="0">
                <a:solidFill>
                  <a:schemeClr val="tx1">
                    <a:lumMod val="65000"/>
                    <a:lumOff val="35000"/>
                  </a:schemeClr>
                </a:solidFill>
                <a:latin typeface="Open Sans" panose="020B0606030504020204" pitchFamily="34" charset="0"/>
                <a:ea typeface="Open Sans" panose="020B0606030504020204" pitchFamily="34" charset="0"/>
                <a:cs typeface="Open Sans" panose="020B0606030504020204" pitchFamily="34" charset="0"/>
              </a:rPr>
              <a:t>Company Name	|	2020 – 2022</a:t>
            </a:r>
          </a:p>
          <a:p>
            <a:pPr marL="171450" indent="-171450">
              <a:buFont typeface="Arial" panose="020B0604020202020204" pitchFamily="34" charset="0"/>
              <a:buChar char="•"/>
            </a:pPr>
            <a:r>
              <a:rPr lang="en-US" sz="1100" dirty="0">
                <a:solidFill>
                  <a:schemeClr val="tx1">
                    <a:lumMod val="65000"/>
                    <a:lumOff val="35000"/>
                  </a:schemeClr>
                </a:solidFill>
                <a:latin typeface="Open Sans" panose="020B0606030504020204" pitchFamily="34" charset="0"/>
                <a:ea typeface="Open Sans" panose="020B0606030504020204" pitchFamily="34" charset="0"/>
                <a:cs typeface="Open Sans" panose="020B0606030504020204" pitchFamily="34" charset="0"/>
              </a:rPr>
              <a:t>Duties and responsibilities</a:t>
            </a:r>
          </a:p>
          <a:p>
            <a:pPr marL="171450" indent="-171450">
              <a:buFont typeface="Arial" panose="020B0604020202020204" pitchFamily="34" charset="0"/>
              <a:buChar char="•"/>
            </a:pPr>
            <a:r>
              <a:rPr lang="en-US" sz="1100" dirty="0">
                <a:solidFill>
                  <a:schemeClr val="tx1">
                    <a:lumMod val="65000"/>
                    <a:lumOff val="35000"/>
                  </a:schemeClr>
                </a:solidFill>
                <a:latin typeface="Open Sans" panose="020B0606030504020204" pitchFamily="34" charset="0"/>
                <a:ea typeface="Open Sans" panose="020B0606030504020204" pitchFamily="34" charset="0"/>
                <a:cs typeface="Open Sans" panose="020B0606030504020204" pitchFamily="34" charset="0"/>
              </a:rPr>
              <a:t>Duties and responsibilities</a:t>
            </a:r>
          </a:p>
          <a:p>
            <a:pPr marL="171450" indent="-171450">
              <a:buFont typeface="Arial" panose="020B0604020202020204" pitchFamily="34" charset="0"/>
              <a:buChar char="•"/>
            </a:pPr>
            <a:r>
              <a:rPr lang="en-US" sz="1100" dirty="0">
                <a:solidFill>
                  <a:schemeClr val="tx1">
                    <a:lumMod val="65000"/>
                    <a:lumOff val="35000"/>
                  </a:schemeClr>
                </a:solidFill>
                <a:latin typeface="Open Sans" panose="020B0606030504020204" pitchFamily="34" charset="0"/>
                <a:ea typeface="Open Sans" panose="020B0606030504020204" pitchFamily="34" charset="0"/>
                <a:cs typeface="Open Sans" panose="020B0606030504020204" pitchFamily="34" charset="0"/>
              </a:rPr>
              <a:t>Duties and responsibilities</a:t>
            </a:r>
          </a:p>
        </p:txBody>
      </p:sp>
      <p:sp>
        <p:nvSpPr>
          <p:cNvPr id="26" name="TextBox 25">
            <a:extLst>
              <a:ext uri="{FF2B5EF4-FFF2-40B4-BE49-F238E27FC236}">
                <a16:creationId xmlns:a16="http://schemas.microsoft.com/office/drawing/2014/main" id="{2B06E749-EB12-4298-85AD-BE5DB4B8FA7C}"/>
              </a:ext>
            </a:extLst>
          </p:cNvPr>
          <p:cNvSpPr txBox="1"/>
          <p:nvPr/>
        </p:nvSpPr>
        <p:spPr>
          <a:xfrm>
            <a:off x="2891493" y="8272713"/>
            <a:ext cx="1231427" cy="307777"/>
          </a:xfrm>
          <a:prstGeom prst="rect">
            <a:avLst/>
          </a:prstGeom>
          <a:noFill/>
        </p:spPr>
        <p:txBody>
          <a:bodyPr wrap="none" rtlCol="0">
            <a:spAutoFit/>
          </a:bodyPr>
          <a:lstStyle/>
          <a:p>
            <a:r>
              <a:rPr lang="en-US" sz="1400" b="1" spc="300" dirty="0">
                <a:latin typeface="Open Sans" panose="020B0606030504020204" pitchFamily="34" charset="0"/>
                <a:ea typeface="Open Sans" panose="020B0606030504020204" pitchFamily="34" charset="0"/>
                <a:cs typeface="Open Sans" panose="020B0606030504020204" pitchFamily="34" charset="0"/>
              </a:rPr>
              <a:t>HOBBIES</a:t>
            </a:r>
          </a:p>
        </p:txBody>
      </p:sp>
      <p:sp>
        <p:nvSpPr>
          <p:cNvPr id="27" name="TextBox 26">
            <a:extLst>
              <a:ext uri="{FF2B5EF4-FFF2-40B4-BE49-F238E27FC236}">
                <a16:creationId xmlns:a16="http://schemas.microsoft.com/office/drawing/2014/main" id="{C4DBE11F-6230-446E-ABCC-089E7E2FB535}"/>
              </a:ext>
            </a:extLst>
          </p:cNvPr>
          <p:cNvSpPr txBox="1"/>
          <p:nvPr/>
        </p:nvSpPr>
        <p:spPr>
          <a:xfrm>
            <a:off x="3259386" y="8547291"/>
            <a:ext cx="1666689" cy="600164"/>
          </a:xfrm>
          <a:prstGeom prst="rect">
            <a:avLst/>
          </a:prstGeom>
          <a:noFill/>
        </p:spPr>
        <p:txBody>
          <a:bodyPr wrap="square" rtlCol="0">
            <a:spAutoFit/>
          </a:bodyPr>
          <a:lstStyle/>
          <a:p>
            <a:pPr marL="171450" indent="-171450">
              <a:buFont typeface="Arial" panose="020B0604020202020204" pitchFamily="34" charset="0"/>
              <a:buChar char="•"/>
            </a:pPr>
            <a:r>
              <a:rPr lang="en-US" sz="1100" dirty="0">
                <a:solidFill>
                  <a:schemeClr val="tx1">
                    <a:lumMod val="65000"/>
                    <a:lumOff val="35000"/>
                  </a:schemeClr>
                </a:solidFill>
                <a:latin typeface="Open Sans" panose="020B0606030504020204" pitchFamily="34" charset="0"/>
                <a:ea typeface="Open Sans" panose="020B0606030504020204" pitchFamily="34" charset="0"/>
                <a:cs typeface="Open Sans" panose="020B0606030504020204" pitchFamily="34" charset="0"/>
              </a:rPr>
              <a:t>Hobby</a:t>
            </a:r>
          </a:p>
          <a:p>
            <a:pPr marL="171450" indent="-171450">
              <a:buFont typeface="Arial" panose="020B0604020202020204" pitchFamily="34" charset="0"/>
              <a:buChar char="•"/>
            </a:pPr>
            <a:r>
              <a:rPr lang="en-US" sz="1100" dirty="0">
                <a:solidFill>
                  <a:schemeClr val="tx1">
                    <a:lumMod val="65000"/>
                    <a:lumOff val="35000"/>
                  </a:schemeClr>
                </a:solidFill>
                <a:latin typeface="Open Sans" panose="020B0606030504020204" pitchFamily="34" charset="0"/>
                <a:ea typeface="Open Sans" panose="020B0606030504020204" pitchFamily="34" charset="0"/>
                <a:cs typeface="Open Sans" panose="020B0606030504020204" pitchFamily="34" charset="0"/>
              </a:rPr>
              <a:t>Hobby 2</a:t>
            </a:r>
          </a:p>
          <a:p>
            <a:pPr marL="171450" indent="-171450">
              <a:buFont typeface="Arial" panose="020B0604020202020204" pitchFamily="34" charset="0"/>
              <a:buChar char="•"/>
            </a:pPr>
            <a:r>
              <a:rPr lang="en-US" sz="1100" dirty="0">
                <a:solidFill>
                  <a:schemeClr val="tx1">
                    <a:lumMod val="65000"/>
                    <a:lumOff val="35000"/>
                  </a:schemeClr>
                </a:solidFill>
                <a:latin typeface="Open Sans" panose="020B0606030504020204" pitchFamily="34" charset="0"/>
                <a:ea typeface="Open Sans" panose="020B0606030504020204" pitchFamily="34" charset="0"/>
                <a:cs typeface="Open Sans" panose="020B0606030504020204" pitchFamily="34" charset="0"/>
              </a:rPr>
              <a:t>Hobby 3</a:t>
            </a:r>
          </a:p>
        </p:txBody>
      </p:sp>
      <p:cxnSp>
        <p:nvCxnSpPr>
          <p:cNvPr id="29" name="Straight Connector 28">
            <a:extLst>
              <a:ext uri="{FF2B5EF4-FFF2-40B4-BE49-F238E27FC236}">
                <a16:creationId xmlns:a16="http://schemas.microsoft.com/office/drawing/2014/main" id="{0E01E2F7-6624-4A6D-8326-784369096C24}"/>
              </a:ext>
            </a:extLst>
          </p:cNvPr>
          <p:cNvCxnSpPr>
            <a:cxnSpLocks/>
          </p:cNvCxnSpPr>
          <p:nvPr/>
        </p:nvCxnSpPr>
        <p:spPr>
          <a:xfrm>
            <a:off x="3032844" y="4466714"/>
            <a:ext cx="0" cy="3260521"/>
          </a:xfrm>
          <a:prstGeom prst="line">
            <a:avLst/>
          </a:prstGeom>
        </p:spPr>
        <p:style>
          <a:lnRef idx="1">
            <a:schemeClr val="accent3"/>
          </a:lnRef>
          <a:fillRef idx="0">
            <a:schemeClr val="accent3"/>
          </a:fillRef>
          <a:effectRef idx="0">
            <a:schemeClr val="accent3"/>
          </a:effectRef>
          <a:fontRef idx="minor">
            <a:schemeClr val="tx1"/>
          </a:fontRef>
        </p:style>
      </p:cxnSp>
      <p:cxnSp>
        <p:nvCxnSpPr>
          <p:cNvPr id="30" name="Straight Connector 29">
            <a:extLst>
              <a:ext uri="{FF2B5EF4-FFF2-40B4-BE49-F238E27FC236}">
                <a16:creationId xmlns:a16="http://schemas.microsoft.com/office/drawing/2014/main" id="{FED0D66B-3EFB-4833-A680-EEC6C10544A6}"/>
              </a:ext>
            </a:extLst>
          </p:cNvPr>
          <p:cNvCxnSpPr>
            <a:cxnSpLocks/>
          </p:cNvCxnSpPr>
          <p:nvPr/>
        </p:nvCxnSpPr>
        <p:spPr>
          <a:xfrm>
            <a:off x="3032844" y="8580556"/>
            <a:ext cx="0" cy="737616"/>
          </a:xfrm>
          <a:prstGeom prst="line">
            <a:avLst/>
          </a:prstGeom>
        </p:spPr>
        <p:style>
          <a:lnRef idx="1">
            <a:schemeClr val="accent3"/>
          </a:lnRef>
          <a:fillRef idx="0">
            <a:schemeClr val="accent3"/>
          </a:fillRef>
          <a:effectRef idx="0">
            <a:schemeClr val="accent3"/>
          </a:effectRef>
          <a:fontRef idx="minor">
            <a:schemeClr val="tx1"/>
          </a:fontRef>
        </p:style>
      </p:cxnSp>
      <p:cxnSp>
        <p:nvCxnSpPr>
          <p:cNvPr id="31" name="Straight Connector 30">
            <a:extLst>
              <a:ext uri="{FF2B5EF4-FFF2-40B4-BE49-F238E27FC236}">
                <a16:creationId xmlns:a16="http://schemas.microsoft.com/office/drawing/2014/main" id="{13188432-D682-4313-BC65-9B78DB0571ED}"/>
              </a:ext>
            </a:extLst>
          </p:cNvPr>
          <p:cNvCxnSpPr>
            <a:cxnSpLocks/>
          </p:cNvCxnSpPr>
          <p:nvPr/>
        </p:nvCxnSpPr>
        <p:spPr>
          <a:xfrm>
            <a:off x="544491" y="6744946"/>
            <a:ext cx="0" cy="2437157"/>
          </a:xfrm>
          <a:prstGeom prst="line">
            <a:avLst/>
          </a:prstGeom>
        </p:spPr>
        <p:style>
          <a:lnRef idx="1">
            <a:schemeClr val="accent3"/>
          </a:lnRef>
          <a:fillRef idx="0">
            <a:schemeClr val="accent3"/>
          </a:fillRef>
          <a:effectRef idx="0">
            <a:schemeClr val="accent3"/>
          </a:effectRef>
          <a:fontRef idx="minor">
            <a:schemeClr val="tx1"/>
          </a:fontRef>
        </p:style>
      </p:cxnSp>
      <p:cxnSp>
        <p:nvCxnSpPr>
          <p:cNvPr id="32" name="Straight Connector 31">
            <a:extLst>
              <a:ext uri="{FF2B5EF4-FFF2-40B4-BE49-F238E27FC236}">
                <a16:creationId xmlns:a16="http://schemas.microsoft.com/office/drawing/2014/main" id="{08FEEDC0-E145-4C7F-BEAB-D22F57A8541F}"/>
              </a:ext>
            </a:extLst>
          </p:cNvPr>
          <p:cNvCxnSpPr>
            <a:cxnSpLocks/>
          </p:cNvCxnSpPr>
          <p:nvPr/>
        </p:nvCxnSpPr>
        <p:spPr>
          <a:xfrm>
            <a:off x="2987566" y="8143577"/>
            <a:ext cx="1342600" cy="0"/>
          </a:xfrm>
          <a:prstGeom prst="line">
            <a:avLst/>
          </a:prstGeom>
        </p:spPr>
        <p:style>
          <a:lnRef idx="1">
            <a:schemeClr val="accent3"/>
          </a:lnRef>
          <a:fillRef idx="0">
            <a:schemeClr val="accent3"/>
          </a:fillRef>
          <a:effectRef idx="0">
            <a:schemeClr val="accent3"/>
          </a:effectRef>
          <a:fontRef idx="minor">
            <a:schemeClr val="tx1"/>
          </a:fontRef>
        </p:style>
      </p:cxnSp>
      <p:sp>
        <p:nvSpPr>
          <p:cNvPr id="33" name="Oval 32">
            <a:extLst>
              <a:ext uri="{FF2B5EF4-FFF2-40B4-BE49-F238E27FC236}">
                <a16:creationId xmlns:a16="http://schemas.microsoft.com/office/drawing/2014/main" id="{A3F2D011-E0B7-48CC-AFB9-73A3BF7FE519}"/>
              </a:ext>
            </a:extLst>
          </p:cNvPr>
          <p:cNvSpPr/>
          <p:nvPr/>
        </p:nvSpPr>
        <p:spPr>
          <a:xfrm>
            <a:off x="2985864" y="4422340"/>
            <a:ext cx="91440" cy="91440"/>
          </a:xfrm>
          <a:prstGeom prst="ellipse">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Oval 33">
            <a:extLst>
              <a:ext uri="{FF2B5EF4-FFF2-40B4-BE49-F238E27FC236}">
                <a16:creationId xmlns:a16="http://schemas.microsoft.com/office/drawing/2014/main" id="{C9934FB7-CAEF-4499-85D7-0315E2B85253}"/>
              </a:ext>
            </a:extLst>
          </p:cNvPr>
          <p:cNvSpPr/>
          <p:nvPr/>
        </p:nvSpPr>
        <p:spPr>
          <a:xfrm>
            <a:off x="2985864" y="5747174"/>
            <a:ext cx="91440" cy="91440"/>
          </a:xfrm>
          <a:prstGeom prst="ellipse">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Oval 34">
            <a:extLst>
              <a:ext uri="{FF2B5EF4-FFF2-40B4-BE49-F238E27FC236}">
                <a16:creationId xmlns:a16="http://schemas.microsoft.com/office/drawing/2014/main" id="{8F03EE39-7BEE-4F47-BD0B-B1A753180BBD}"/>
              </a:ext>
            </a:extLst>
          </p:cNvPr>
          <p:cNvSpPr/>
          <p:nvPr/>
        </p:nvSpPr>
        <p:spPr>
          <a:xfrm>
            <a:off x="2985864" y="7072008"/>
            <a:ext cx="91440" cy="91440"/>
          </a:xfrm>
          <a:prstGeom prst="ellipse">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Oval 35">
            <a:extLst>
              <a:ext uri="{FF2B5EF4-FFF2-40B4-BE49-F238E27FC236}">
                <a16:creationId xmlns:a16="http://schemas.microsoft.com/office/drawing/2014/main" id="{D00F20C8-5323-4559-91B7-F1722D4D70C9}"/>
              </a:ext>
            </a:extLst>
          </p:cNvPr>
          <p:cNvSpPr/>
          <p:nvPr/>
        </p:nvSpPr>
        <p:spPr>
          <a:xfrm>
            <a:off x="508196" y="6747256"/>
            <a:ext cx="91440" cy="91440"/>
          </a:xfrm>
          <a:prstGeom prst="ellipse">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7" name="Oval 36">
            <a:extLst>
              <a:ext uri="{FF2B5EF4-FFF2-40B4-BE49-F238E27FC236}">
                <a16:creationId xmlns:a16="http://schemas.microsoft.com/office/drawing/2014/main" id="{2EE2CCFB-0EC2-4F30-9164-5406E59225AE}"/>
              </a:ext>
            </a:extLst>
          </p:cNvPr>
          <p:cNvSpPr/>
          <p:nvPr/>
        </p:nvSpPr>
        <p:spPr>
          <a:xfrm>
            <a:off x="508196" y="7686595"/>
            <a:ext cx="91440" cy="91440"/>
          </a:xfrm>
          <a:prstGeom prst="ellipse">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8" name="Oval 37">
            <a:extLst>
              <a:ext uri="{FF2B5EF4-FFF2-40B4-BE49-F238E27FC236}">
                <a16:creationId xmlns:a16="http://schemas.microsoft.com/office/drawing/2014/main" id="{6DF28DEE-0134-472B-A030-8DC980FF3007}"/>
              </a:ext>
            </a:extLst>
          </p:cNvPr>
          <p:cNvSpPr/>
          <p:nvPr/>
        </p:nvSpPr>
        <p:spPr>
          <a:xfrm>
            <a:off x="508196" y="8587834"/>
            <a:ext cx="91440" cy="91440"/>
          </a:xfrm>
          <a:prstGeom prst="ellipse">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39" name="Picture 38">
            <a:extLst>
              <a:ext uri="{FF2B5EF4-FFF2-40B4-BE49-F238E27FC236}">
                <a16:creationId xmlns:a16="http://schemas.microsoft.com/office/drawing/2014/main" id="{D3FE48F5-155B-46CE-B110-2700A94899B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77694" y="2129498"/>
            <a:ext cx="273148" cy="273148"/>
          </a:xfrm>
          <a:prstGeom prst="rect">
            <a:avLst/>
          </a:prstGeom>
        </p:spPr>
      </p:pic>
      <p:pic>
        <p:nvPicPr>
          <p:cNvPr id="40" name="Picture 39">
            <a:extLst>
              <a:ext uri="{FF2B5EF4-FFF2-40B4-BE49-F238E27FC236}">
                <a16:creationId xmlns:a16="http://schemas.microsoft.com/office/drawing/2014/main" id="{700494F6-6BB6-4DF8-B389-1AA32AE837C7}"/>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93219" y="2511519"/>
            <a:ext cx="245848" cy="245848"/>
          </a:xfrm>
          <a:prstGeom prst="rect">
            <a:avLst/>
          </a:prstGeom>
        </p:spPr>
      </p:pic>
      <p:pic>
        <p:nvPicPr>
          <p:cNvPr id="41" name="Picture 40">
            <a:extLst>
              <a:ext uri="{FF2B5EF4-FFF2-40B4-BE49-F238E27FC236}">
                <a16:creationId xmlns:a16="http://schemas.microsoft.com/office/drawing/2014/main" id="{63A88010-D39D-42FE-8F0C-D25B2658BD43}"/>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93734" y="2878012"/>
            <a:ext cx="249597" cy="249597"/>
          </a:xfrm>
          <a:prstGeom prst="rect">
            <a:avLst/>
          </a:prstGeom>
        </p:spPr>
      </p:pic>
      <p:pic>
        <p:nvPicPr>
          <p:cNvPr id="42" name="Picture 41">
            <a:extLst>
              <a:ext uri="{FF2B5EF4-FFF2-40B4-BE49-F238E27FC236}">
                <a16:creationId xmlns:a16="http://schemas.microsoft.com/office/drawing/2014/main" id="{806B1F6F-A08A-4002-A5B4-0660669B5879}"/>
              </a:ext>
            </a:extLst>
          </p:cNvPr>
          <p:cNvPicPr>
            <a:picLocks noChangeAspect="1"/>
          </p:cNvPicPr>
          <p:nvPr/>
        </p:nvPicPr>
        <p:blipFill>
          <a:blip r:embed="rId6">
            <a:extLst>
              <a:ext uri="{BEBA8EAE-BF5A-486C-A8C5-ECC9F3942E4B}">
                <a14:imgProps xmlns:a14="http://schemas.microsoft.com/office/drawing/2010/main">
                  <a14:imgLayer r:embed="rId7">
                    <a14:imgEffect>
                      <a14:sharpenSoften amount="50000"/>
                    </a14:imgEffect>
                    <a14:imgEffect>
                      <a14:saturation sat="0"/>
                    </a14:imgEffect>
                  </a14:imgLayer>
                </a14:imgProps>
              </a:ext>
              <a:ext uri="{28A0092B-C50C-407E-A947-70E740481C1C}">
                <a14:useLocalDpi xmlns:a14="http://schemas.microsoft.com/office/drawing/2010/main" val="0"/>
              </a:ext>
            </a:extLst>
          </a:blip>
          <a:stretch>
            <a:fillRect/>
          </a:stretch>
        </p:blipFill>
        <p:spPr>
          <a:xfrm>
            <a:off x="189470" y="3239644"/>
            <a:ext cx="249597" cy="249597"/>
          </a:xfrm>
          <a:prstGeom prst="rect">
            <a:avLst/>
          </a:prstGeom>
        </p:spPr>
      </p:pic>
      <p:sp>
        <p:nvSpPr>
          <p:cNvPr id="44" name="Rectangle 43">
            <a:extLst>
              <a:ext uri="{FF2B5EF4-FFF2-40B4-BE49-F238E27FC236}">
                <a16:creationId xmlns:a16="http://schemas.microsoft.com/office/drawing/2014/main" id="{C26F971A-4665-4912-8DAB-C65D74B35F6F}"/>
              </a:ext>
            </a:extLst>
          </p:cNvPr>
          <p:cNvSpPr/>
          <p:nvPr/>
        </p:nvSpPr>
        <p:spPr>
          <a:xfrm>
            <a:off x="0" y="9743073"/>
            <a:ext cx="6877156" cy="162927"/>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052888430"/>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60</TotalTime>
  <Words>182</Words>
  <Application>Microsoft Office PowerPoint</Application>
  <PresentationFormat>A4 Paper (210x297 mm)</PresentationFormat>
  <Paragraphs>45</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Open Sans</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smart motors</dc:creator>
  <cp:lastModifiedBy>smart motors</cp:lastModifiedBy>
  <cp:revision>6</cp:revision>
  <dcterms:created xsi:type="dcterms:W3CDTF">2024-07-29T12:47:26Z</dcterms:created>
  <dcterms:modified xsi:type="dcterms:W3CDTF">2024-07-29T13:47:39Z</dcterms:modified>
</cp:coreProperties>
</file>