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p:scale>
          <a:sx n="70" d="100"/>
          <a:sy n="70" d="100"/>
        </p:scale>
        <p:origin x="2299"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3839096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80162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409675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4265679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50270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4E8E2E-EC17-4C61-AAEE-F43FFFF310C6}"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305610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4E8E2E-EC17-4C61-AAEE-F43FFFF310C6}" type="datetimeFigureOut">
              <a:rPr lang="en-US" smtClean="0"/>
              <a:t>7/29/2024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74795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4E8E2E-EC17-4C61-AAEE-F43FFFF310C6}" type="datetimeFigureOut">
              <a:rPr lang="en-US" smtClean="0"/>
              <a:t>7/29/2024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2253091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4E8E2E-EC17-4C61-AAEE-F43FFFF310C6}" type="datetimeFigureOut">
              <a:rPr lang="en-US" smtClean="0"/>
              <a:t>7/29/2024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2870032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54E8E2E-EC17-4C61-AAEE-F43FFFF310C6}"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52053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54E8E2E-EC17-4C61-AAEE-F43FFFF310C6}"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005731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54E8E2E-EC17-4C61-AAEE-F43FFFF310C6}" type="datetimeFigureOut">
              <a:rPr lang="en-US" smtClean="0"/>
              <a:t>7/29/2024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60BC63D-0F7B-40B0-B937-C5289944B509}" type="slidenum">
              <a:rPr lang="en-US" smtClean="0"/>
              <a:t>‹#›</a:t>
            </a:fld>
            <a:endParaRPr lang="en-US"/>
          </a:p>
        </p:txBody>
      </p:sp>
    </p:spTree>
    <p:extLst>
      <p:ext uri="{BB962C8B-B14F-4D97-AF65-F5344CB8AC3E}">
        <p14:creationId xmlns:p14="http://schemas.microsoft.com/office/powerpoint/2010/main" val="554386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Single Corner Rounded 47">
            <a:extLst>
              <a:ext uri="{FF2B5EF4-FFF2-40B4-BE49-F238E27FC236}">
                <a16:creationId xmlns:a16="http://schemas.microsoft.com/office/drawing/2014/main" id="{238FA6FB-6E76-4F68-9A62-0C16191A6E4B}"/>
              </a:ext>
            </a:extLst>
          </p:cNvPr>
          <p:cNvSpPr/>
          <p:nvPr/>
        </p:nvSpPr>
        <p:spPr>
          <a:xfrm rot="5400000">
            <a:off x="-1529333" y="1528052"/>
            <a:ext cx="3645408" cy="589304"/>
          </a:xfrm>
          <a:prstGeom prst="round1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C30ED437-E5FF-4D0D-BF4E-7C5C9B99ACF3}"/>
              </a:ext>
            </a:extLst>
          </p:cNvPr>
          <p:cNvSpPr/>
          <p:nvPr/>
        </p:nvSpPr>
        <p:spPr>
          <a:xfrm>
            <a:off x="2985862" y="563893"/>
            <a:ext cx="3340608" cy="1208390"/>
          </a:xfrm>
          <a:prstGeom prst="roundRect">
            <a:avLst>
              <a:gd name="adj" fmla="val 521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5D75518-1FB7-4E40-B6E7-D1D6B1588BD6}"/>
              </a:ext>
            </a:extLst>
          </p:cNvPr>
          <p:cNvSpPr txBox="1"/>
          <p:nvPr/>
        </p:nvSpPr>
        <p:spPr>
          <a:xfrm>
            <a:off x="2985863" y="1206379"/>
            <a:ext cx="3399580" cy="307777"/>
          </a:xfrm>
          <a:prstGeom prst="rect">
            <a:avLst/>
          </a:prstGeom>
          <a:noFill/>
        </p:spPr>
        <p:txBody>
          <a:bodyPr wrap="square" rtlCol="0">
            <a:spAutoFit/>
          </a:bodyPr>
          <a:lstStyle/>
          <a:p>
            <a:pPr algn="ctr"/>
            <a:r>
              <a:rPr lang="en-US" sz="1400" spc="300" dirty="0">
                <a:latin typeface="Open Sans" panose="020B0606030504020204" pitchFamily="34" charset="0"/>
                <a:ea typeface="Open Sans" panose="020B0606030504020204" pitchFamily="34" charset="0"/>
                <a:cs typeface="Open Sans" panose="020B0606030504020204" pitchFamily="34" charset="0"/>
              </a:rPr>
              <a:t>SOFTWARE DEVELOPER</a:t>
            </a:r>
            <a:endParaRPr lang="en-US" sz="3600" spc="300" dirty="0">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21DFF0C6-8DFF-4C56-AB06-F10B96D15D9D}"/>
              </a:ext>
            </a:extLst>
          </p:cNvPr>
          <p:cNvSpPr txBox="1"/>
          <p:nvPr/>
        </p:nvSpPr>
        <p:spPr>
          <a:xfrm>
            <a:off x="2985863" y="765984"/>
            <a:ext cx="3399579" cy="523220"/>
          </a:xfrm>
          <a:prstGeom prst="rect">
            <a:avLst/>
          </a:prstGeom>
          <a:noFill/>
        </p:spPr>
        <p:txBody>
          <a:bodyPr wrap="square">
            <a:spAutoFit/>
          </a:bodyPr>
          <a:lstStyle/>
          <a:p>
            <a:pPr algn="ctr"/>
            <a:r>
              <a:rPr lang="en-US" sz="2800" b="1" spc="300" dirty="0">
                <a:latin typeface="Open Sans" panose="020B0606030504020204" pitchFamily="34" charset="0"/>
                <a:ea typeface="Open Sans" panose="020B0606030504020204" pitchFamily="34" charset="0"/>
                <a:cs typeface="Open Sans" panose="020B0606030504020204" pitchFamily="34" charset="0"/>
              </a:rPr>
              <a:t>ARKIM PHIRI</a:t>
            </a:r>
          </a:p>
        </p:txBody>
      </p:sp>
      <p:sp>
        <p:nvSpPr>
          <p:cNvPr id="8" name="Oval 7">
            <a:extLst>
              <a:ext uri="{FF2B5EF4-FFF2-40B4-BE49-F238E27FC236}">
                <a16:creationId xmlns:a16="http://schemas.microsoft.com/office/drawing/2014/main" id="{A353E573-A0A9-41D7-9EE6-1D3E6FD4E1E9}"/>
              </a:ext>
            </a:extLst>
          </p:cNvPr>
          <p:cNvSpPr/>
          <p:nvPr/>
        </p:nvSpPr>
        <p:spPr>
          <a:xfrm>
            <a:off x="879124" y="558247"/>
            <a:ext cx="1249573" cy="1249573"/>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B17B585A-3CDB-455D-9BE2-1CCD56D31A3A}"/>
              </a:ext>
            </a:extLst>
          </p:cNvPr>
          <p:cNvCxnSpPr>
            <a:cxnSpLocks/>
          </p:cNvCxnSpPr>
          <p:nvPr/>
        </p:nvCxnSpPr>
        <p:spPr>
          <a:xfrm>
            <a:off x="2856091" y="3770884"/>
            <a:ext cx="3550805" cy="0"/>
          </a:xfrm>
          <a:prstGeom prst="line">
            <a:avLst/>
          </a:prstGeom>
        </p:spPr>
        <p:style>
          <a:lnRef idx="1">
            <a:schemeClr val="accent3"/>
          </a:lnRef>
          <a:fillRef idx="0">
            <a:schemeClr val="accent3"/>
          </a:fillRef>
          <a:effectRef idx="0">
            <a:schemeClr val="accent3"/>
          </a:effectRef>
          <a:fontRef idx="minor">
            <a:schemeClr val="tx1"/>
          </a:fontRef>
        </p:style>
      </p:cxnSp>
      <p:sp>
        <p:nvSpPr>
          <p:cNvPr id="11" name="TextBox 10">
            <a:extLst>
              <a:ext uri="{FF2B5EF4-FFF2-40B4-BE49-F238E27FC236}">
                <a16:creationId xmlns:a16="http://schemas.microsoft.com/office/drawing/2014/main" id="{B299AF34-A180-4E21-B1F1-98BE4AFD28E1}"/>
              </a:ext>
            </a:extLst>
          </p:cNvPr>
          <p:cNvSpPr txBox="1"/>
          <p:nvPr/>
        </p:nvSpPr>
        <p:spPr>
          <a:xfrm>
            <a:off x="2891493" y="2136769"/>
            <a:ext cx="1383456"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SUMMARY</a:t>
            </a:r>
          </a:p>
        </p:txBody>
      </p:sp>
      <p:sp>
        <p:nvSpPr>
          <p:cNvPr id="12" name="TextBox 11">
            <a:extLst>
              <a:ext uri="{FF2B5EF4-FFF2-40B4-BE49-F238E27FC236}">
                <a16:creationId xmlns:a16="http://schemas.microsoft.com/office/drawing/2014/main" id="{5456F5EF-0A93-40FF-BEFD-99319F2F3241}"/>
              </a:ext>
            </a:extLst>
          </p:cNvPr>
          <p:cNvSpPr txBox="1"/>
          <p:nvPr/>
        </p:nvSpPr>
        <p:spPr>
          <a:xfrm>
            <a:off x="552011" y="1996908"/>
            <a:ext cx="1680396" cy="1517082"/>
          </a:xfrm>
          <a:prstGeom prst="rect">
            <a:avLst/>
          </a:prstGeom>
          <a:noFill/>
        </p:spPr>
        <p:txBody>
          <a:bodyPr wrap="none" rtlCol="0">
            <a:spAutoFit/>
          </a:bodyPr>
          <a:lstStyle/>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+260 977 000 000</a:t>
            </a:r>
          </a:p>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Email@email.com</a:t>
            </a:r>
          </a:p>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Central Park, Lusaka.</a:t>
            </a:r>
          </a:p>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Arkiana.com</a:t>
            </a:r>
          </a:p>
        </p:txBody>
      </p:sp>
      <p:sp>
        <p:nvSpPr>
          <p:cNvPr id="13" name="TextBox 12">
            <a:extLst>
              <a:ext uri="{FF2B5EF4-FFF2-40B4-BE49-F238E27FC236}">
                <a16:creationId xmlns:a16="http://schemas.microsoft.com/office/drawing/2014/main" id="{70DD6B34-2F57-48A5-AA63-87368702E54D}"/>
              </a:ext>
            </a:extLst>
          </p:cNvPr>
          <p:cNvSpPr txBox="1"/>
          <p:nvPr/>
        </p:nvSpPr>
        <p:spPr>
          <a:xfrm>
            <a:off x="2902262" y="2427781"/>
            <a:ext cx="3277659" cy="1107996"/>
          </a:xfrm>
          <a:prstGeom prst="rect">
            <a:avLst/>
          </a:prstGeom>
          <a:noFill/>
        </p:spPr>
        <p:txBody>
          <a:bodyPr wrap="square" rtlCol="0">
            <a:spAutoFit/>
          </a:bodyPr>
          <a:lstStyle/>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 am a software developer and content creator with </a:t>
            </a:r>
            <a:r>
              <a:rPr lang="en-US" sz="1100" b="0" i="0" dirty="0">
                <a:solidFill>
                  <a:schemeClr val="tx1">
                    <a:lumMod val="65000"/>
                    <a:lumOff val="3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a:t>
            </a:r>
            <a:endPar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5D113563-458D-4297-A944-6DE6C7020241}"/>
              </a:ext>
            </a:extLst>
          </p:cNvPr>
          <p:cNvSpPr txBox="1"/>
          <p:nvPr/>
        </p:nvSpPr>
        <p:spPr>
          <a:xfrm>
            <a:off x="343933" y="4085964"/>
            <a:ext cx="994183"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SKILLS</a:t>
            </a:r>
          </a:p>
        </p:txBody>
      </p:sp>
      <p:sp>
        <p:nvSpPr>
          <p:cNvPr id="15" name="TextBox 14">
            <a:extLst>
              <a:ext uri="{FF2B5EF4-FFF2-40B4-BE49-F238E27FC236}">
                <a16:creationId xmlns:a16="http://schemas.microsoft.com/office/drawing/2014/main" id="{DC0E8673-278C-4530-8892-BD061B51941C}"/>
              </a:ext>
            </a:extLst>
          </p:cNvPr>
          <p:cNvSpPr txBox="1"/>
          <p:nvPr/>
        </p:nvSpPr>
        <p:spPr>
          <a:xfrm>
            <a:off x="2856091" y="4059652"/>
            <a:ext cx="2435282"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WORK EXPERIENCE</a:t>
            </a:r>
          </a:p>
        </p:txBody>
      </p:sp>
      <p:sp>
        <p:nvSpPr>
          <p:cNvPr id="16" name="TextBox 15">
            <a:extLst>
              <a:ext uri="{FF2B5EF4-FFF2-40B4-BE49-F238E27FC236}">
                <a16:creationId xmlns:a16="http://schemas.microsoft.com/office/drawing/2014/main" id="{C1D47141-5FD2-4179-9360-82F83759659E}"/>
              </a:ext>
            </a:extLst>
          </p:cNvPr>
          <p:cNvSpPr txBox="1"/>
          <p:nvPr/>
        </p:nvSpPr>
        <p:spPr>
          <a:xfrm>
            <a:off x="353992" y="4359163"/>
            <a:ext cx="1745991" cy="339837"/>
          </a:xfrm>
          <a:prstGeom prst="rect">
            <a:avLst/>
          </a:prstGeom>
          <a:noFill/>
        </p:spPr>
        <p:txBody>
          <a:bodyPr wrap="none" rtlCol="0">
            <a:spAutoFit/>
          </a:bodyPr>
          <a:lstStyle/>
          <a:p>
            <a:pPr>
              <a:lnSpc>
                <a:spcPct val="150000"/>
              </a:lnSpc>
            </a:pPr>
            <a:r>
              <a:rPr lang="en-US" sz="1200" spc="300" dirty="0">
                <a:latin typeface="Open Sans" panose="020B0606030504020204" pitchFamily="34" charset="0"/>
                <a:ea typeface="Open Sans" panose="020B0606030504020204" pitchFamily="34" charset="0"/>
                <a:cs typeface="Open Sans" panose="020B0606030504020204" pitchFamily="34" charset="0"/>
              </a:rPr>
              <a:t>PROFESSIONAL</a:t>
            </a:r>
          </a:p>
        </p:txBody>
      </p:sp>
      <p:sp>
        <p:nvSpPr>
          <p:cNvPr id="17" name="TextBox 16">
            <a:extLst>
              <a:ext uri="{FF2B5EF4-FFF2-40B4-BE49-F238E27FC236}">
                <a16:creationId xmlns:a16="http://schemas.microsoft.com/office/drawing/2014/main" id="{5D33C2F5-38C3-4EB4-A7D9-AAA779424D64}"/>
              </a:ext>
            </a:extLst>
          </p:cNvPr>
          <p:cNvSpPr txBox="1"/>
          <p:nvPr/>
        </p:nvSpPr>
        <p:spPr>
          <a:xfrm>
            <a:off x="352044" y="4691324"/>
            <a:ext cx="2551260" cy="1107996"/>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Programming</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Content Creation</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Digital Marketing</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Data Analysis &amp; Visualization with Excel, Power BI, Tableau, Looker</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Video Editing</a:t>
            </a:r>
          </a:p>
        </p:txBody>
      </p:sp>
      <p:sp>
        <p:nvSpPr>
          <p:cNvPr id="18" name="TextBox 17">
            <a:extLst>
              <a:ext uri="{FF2B5EF4-FFF2-40B4-BE49-F238E27FC236}">
                <a16:creationId xmlns:a16="http://schemas.microsoft.com/office/drawing/2014/main" id="{2D1B8814-B532-4406-946E-CB2E34820E90}"/>
              </a:ext>
            </a:extLst>
          </p:cNvPr>
          <p:cNvSpPr txBox="1"/>
          <p:nvPr/>
        </p:nvSpPr>
        <p:spPr>
          <a:xfrm>
            <a:off x="352044" y="6366106"/>
            <a:ext cx="1585178"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EDUCATION</a:t>
            </a:r>
          </a:p>
        </p:txBody>
      </p:sp>
      <p:sp>
        <p:nvSpPr>
          <p:cNvPr id="19" name="TextBox 18">
            <a:extLst>
              <a:ext uri="{FF2B5EF4-FFF2-40B4-BE49-F238E27FC236}">
                <a16:creationId xmlns:a16="http://schemas.microsoft.com/office/drawing/2014/main" id="{F406D80E-E459-47E2-8D97-25EAE5EB976B}"/>
              </a:ext>
            </a:extLst>
          </p:cNvPr>
          <p:cNvSpPr txBox="1"/>
          <p:nvPr/>
        </p:nvSpPr>
        <p:spPr>
          <a:xfrm>
            <a:off x="757973" y="6686671"/>
            <a:ext cx="1981563"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UNIVERSITY OF ZAMBIA</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Electrical Engineering</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2017 - 2021</a:t>
            </a:r>
          </a:p>
        </p:txBody>
      </p:sp>
      <p:sp>
        <p:nvSpPr>
          <p:cNvPr id="20" name="TextBox 19">
            <a:extLst>
              <a:ext uri="{FF2B5EF4-FFF2-40B4-BE49-F238E27FC236}">
                <a16:creationId xmlns:a16="http://schemas.microsoft.com/office/drawing/2014/main" id="{114E83A8-729C-41B0-988D-C30241478761}"/>
              </a:ext>
            </a:extLst>
          </p:cNvPr>
          <p:cNvSpPr txBox="1"/>
          <p:nvPr/>
        </p:nvSpPr>
        <p:spPr>
          <a:xfrm>
            <a:off x="757973" y="7599873"/>
            <a:ext cx="1912541"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KABULONGA BOYS</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Grade 12 Certificate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2012 - 2014</a:t>
            </a:r>
          </a:p>
        </p:txBody>
      </p:sp>
      <p:sp>
        <p:nvSpPr>
          <p:cNvPr id="21" name="TextBox 20">
            <a:extLst>
              <a:ext uri="{FF2B5EF4-FFF2-40B4-BE49-F238E27FC236}">
                <a16:creationId xmlns:a16="http://schemas.microsoft.com/office/drawing/2014/main" id="{9D267A20-0B6F-49EA-BEA3-D6884C607197}"/>
              </a:ext>
            </a:extLst>
          </p:cNvPr>
          <p:cNvSpPr txBox="1"/>
          <p:nvPr/>
        </p:nvSpPr>
        <p:spPr>
          <a:xfrm>
            <a:off x="757973" y="8513075"/>
            <a:ext cx="1821101"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PRINCE TAKAMADO</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Grade 9 Certificate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2010 - 2011</a:t>
            </a:r>
          </a:p>
        </p:txBody>
      </p:sp>
      <p:cxnSp>
        <p:nvCxnSpPr>
          <p:cNvPr id="22" name="Straight Connector 21">
            <a:extLst>
              <a:ext uri="{FF2B5EF4-FFF2-40B4-BE49-F238E27FC236}">
                <a16:creationId xmlns:a16="http://schemas.microsoft.com/office/drawing/2014/main" id="{5B8F8D8E-8169-41A2-8D40-FE4542EBBCC3}"/>
              </a:ext>
            </a:extLst>
          </p:cNvPr>
          <p:cNvCxnSpPr>
            <a:cxnSpLocks/>
          </p:cNvCxnSpPr>
          <p:nvPr/>
        </p:nvCxnSpPr>
        <p:spPr>
          <a:xfrm>
            <a:off x="448100" y="6085840"/>
            <a:ext cx="1342600" cy="0"/>
          </a:xfrm>
          <a:prstGeom prst="line">
            <a:avLst/>
          </a:prstGeom>
        </p:spPr>
        <p:style>
          <a:lnRef idx="1">
            <a:schemeClr val="accent3"/>
          </a:lnRef>
          <a:fillRef idx="0">
            <a:schemeClr val="accent3"/>
          </a:fillRef>
          <a:effectRef idx="0">
            <a:schemeClr val="accent3"/>
          </a:effectRef>
          <a:fontRef idx="minor">
            <a:schemeClr val="tx1"/>
          </a:fontRef>
        </p:style>
      </p:cxnSp>
      <p:sp>
        <p:nvSpPr>
          <p:cNvPr id="23" name="TextBox 22">
            <a:extLst>
              <a:ext uri="{FF2B5EF4-FFF2-40B4-BE49-F238E27FC236}">
                <a16:creationId xmlns:a16="http://schemas.microsoft.com/office/drawing/2014/main" id="{F202D306-0473-445E-B866-AB8F2835C344}"/>
              </a:ext>
            </a:extLst>
          </p:cNvPr>
          <p:cNvSpPr txBox="1"/>
          <p:nvPr/>
        </p:nvSpPr>
        <p:spPr>
          <a:xfrm>
            <a:off x="3285534" y="4358234"/>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SOFTWARE DEVELOPER</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4" name="TextBox 23">
            <a:extLst>
              <a:ext uri="{FF2B5EF4-FFF2-40B4-BE49-F238E27FC236}">
                <a16:creationId xmlns:a16="http://schemas.microsoft.com/office/drawing/2014/main" id="{08C986F8-6905-48B9-B9A0-E649981D0FDC}"/>
              </a:ext>
            </a:extLst>
          </p:cNvPr>
          <p:cNvSpPr txBox="1"/>
          <p:nvPr/>
        </p:nvSpPr>
        <p:spPr>
          <a:xfrm>
            <a:off x="3285533" y="5666120"/>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JOB 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5" name="TextBox 24">
            <a:extLst>
              <a:ext uri="{FF2B5EF4-FFF2-40B4-BE49-F238E27FC236}">
                <a16:creationId xmlns:a16="http://schemas.microsoft.com/office/drawing/2014/main" id="{1F02ECA9-6801-4861-ABC4-854F35B317F9}"/>
              </a:ext>
            </a:extLst>
          </p:cNvPr>
          <p:cNvSpPr txBox="1"/>
          <p:nvPr/>
        </p:nvSpPr>
        <p:spPr>
          <a:xfrm>
            <a:off x="3285532" y="6974006"/>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JOB 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6" name="TextBox 25">
            <a:extLst>
              <a:ext uri="{FF2B5EF4-FFF2-40B4-BE49-F238E27FC236}">
                <a16:creationId xmlns:a16="http://schemas.microsoft.com/office/drawing/2014/main" id="{2B06E749-EB12-4298-85AD-BE5DB4B8FA7C}"/>
              </a:ext>
            </a:extLst>
          </p:cNvPr>
          <p:cNvSpPr txBox="1"/>
          <p:nvPr/>
        </p:nvSpPr>
        <p:spPr>
          <a:xfrm>
            <a:off x="2891493" y="8174741"/>
            <a:ext cx="1231427"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HOBBIES</a:t>
            </a:r>
          </a:p>
        </p:txBody>
      </p:sp>
      <p:sp>
        <p:nvSpPr>
          <p:cNvPr id="27" name="TextBox 26">
            <a:extLst>
              <a:ext uri="{FF2B5EF4-FFF2-40B4-BE49-F238E27FC236}">
                <a16:creationId xmlns:a16="http://schemas.microsoft.com/office/drawing/2014/main" id="{C4DBE11F-6230-446E-ABCC-089E7E2FB535}"/>
              </a:ext>
            </a:extLst>
          </p:cNvPr>
          <p:cNvSpPr txBox="1"/>
          <p:nvPr/>
        </p:nvSpPr>
        <p:spPr>
          <a:xfrm>
            <a:off x="3259386" y="8449319"/>
            <a:ext cx="3277659" cy="600164"/>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 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 3</a:t>
            </a:r>
          </a:p>
        </p:txBody>
      </p:sp>
      <p:cxnSp>
        <p:nvCxnSpPr>
          <p:cNvPr id="29" name="Straight Connector 28">
            <a:extLst>
              <a:ext uri="{FF2B5EF4-FFF2-40B4-BE49-F238E27FC236}">
                <a16:creationId xmlns:a16="http://schemas.microsoft.com/office/drawing/2014/main" id="{0E01E2F7-6624-4A6D-8326-784369096C24}"/>
              </a:ext>
            </a:extLst>
          </p:cNvPr>
          <p:cNvCxnSpPr>
            <a:cxnSpLocks/>
          </p:cNvCxnSpPr>
          <p:nvPr/>
        </p:nvCxnSpPr>
        <p:spPr>
          <a:xfrm>
            <a:off x="3032844" y="4466714"/>
            <a:ext cx="0" cy="3260521"/>
          </a:xfrm>
          <a:prstGeom prst="line">
            <a:avLst/>
          </a:prstGeom>
        </p:spPr>
        <p:style>
          <a:lnRef idx="1">
            <a:schemeClr val="accent3"/>
          </a:lnRef>
          <a:fillRef idx="0">
            <a:schemeClr val="accent3"/>
          </a:fillRef>
          <a:effectRef idx="0">
            <a:schemeClr val="accent3"/>
          </a:effectRef>
          <a:fontRef idx="minor">
            <a:schemeClr val="tx1"/>
          </a:fontRef>
        </p:style>
      </p:cxnSp>
      <p:cxnSp>
        <p:nvCxnSpPr>
          <p:cNvPr id="30" name="Straight Connector 29">
            <a:extLst>
              <a:ext uri="{FF2B5EF4-FFF2-40B4-BE49-F238E27FC236}">
                <a16:creationId xmlns:a16="http://schemas.microsoft.com/office/drawing/2014/main" id="{FED0D66B-3EFB-4833-A680-EEC6C10544A6}"/>
              </a:ext>
            </a:extLst>
          </p:cNvPr>
          <p:cNvCxnSpPr>
            <a:cxnSpLocks/>
          </p:cNvCxnSpPr>
          <p:nvPr/>
        </p:nvCxnSpPr>
        <p:spPr>
          <a:xfrm>
            <a:off x="3032844" y="8482584"/>
            <a:ext cx="0" cy="737616"/>
          </a:xfrm>
          <a:prstGeom prst="line">
            <a:avLst/>
          </a:prstGeom>
        </p:spPr>
        <p:style>
          <a:lnRef idx="1">
            <a:schemeClr val="accent3"/>
          </a:lnRef>
          <a:fillRef idx="0">
            <a:schemeClr val="accent3"/>
          </a:fillRef>
          <a:effectRef idx="0">
            <a:schemeClr val="accent3"/>
          </a:effectRef>
          <a:fontRef idx="minor">
            <a:schemeClr val="tx1"/>
          </a:fontRef>
        </p:style>
      </p:cxnSp>
      <p:cxnSp>
        <p:nvCxnSpPr>
          <p:cNvPr id="31" name="Straight Connector 30">
            <a:extLst>
              <a:ext uri="{FF2B5EF4-FFF2-40B4-BE49-F238E27FC236}">
                <a16:creationId xmlns:a16="http://schemas.microsoft.com/office/drawing/2014/main" id="{13188432-D682-4313-BC65-9B78DB0571ED}"/>
              </a:ext>
            </a:extLst>
          </p:cNvPr>
          <p:cNvCxnSpPr>
            <a:cxnSpLocks/>
          </p:cNvCxnSpPr>
          <p:nvPr/>
        </p:nvCxnSpPr>
        <p:spPr>
          <a:xfrm>
            <a:off x="544491" y="6744946"/>
            <a:ext cx="0" cy="2437157"/>
          </a:xfrm>
          <a:prstGeom prst="line">
            <a:avLst/>
          </a:prstGeom>
        </p:spPr>
        <p:style>
          <a:lnRef idx="1">
            <a:schemeClr val="accent3"/>
          </a:lnRef>
          <a:fillRef idx="0">
            <a:schemeClr val="accent3"/>
          </a:fillRef>
          <a:effectRef idx="0">
            <a:schemeClr val="accent3"/>
          </a:effectRef>
          <a:fontRef idx="minor">
            <a:schemeClr val="tx1"/>
          </a:fontRef>
        </p:style>
      </p:cxnSp>
      <p:cxnSp>
        <p:nvCxnSpPr>
          <p:cNvPr id="32" name="Straight Connector 31">
            <a:extLst>
              <a:ext uri="{FF2B5EF4-FFF2-40B4-BE49-F238E27FC236}">
                <a16:creationId xmlns:a16="http://schemas.microsoft.com/office/drawing/2014/main" id="{08FEEDC0-E145-4C7F-BEAB-D22F57A8541F}"/>
              </a:ext>
            </a:extLst>
          </p:cNvPr>
          <p:cNvCxnSpPr>
            <a:cxnSpLocks/>
          </p:cNvCxnSpPr>
          <p:nvPr/>
        </p:nvCxnSpPr>
        <p:spPr>
          <a:xfrm>
            <a:off x="2987566" y="8045605"/>
            <a:ext cx="1342600" cy="0"/>
          </a:xfrm>
          <a:prstGeom prst="line">
            <a:avLst/>
          </a:prstGeom>
        </p:spPr>
        <p:style>
          <a:lnRef idx="1">
            <a:schemeClr val="accent3"/>
          </a:lnRef>
          <a:fillRef idx="0">
            <a:schemeClr val="accent3"/>
          </a:fillRef>
          <a:effectRef idx="0">
            <a:schemeClr val="accent3"/>
          </a:effectRef>
          <a:fontRef idx="minor">
            <a:schemeClr val="tx1"/>
          </a:fontRef>
        </p:style>
      </p:cxnSp>
      <p:sp>
        <p:nvSpPr>
          <p:cNvPr id="33" name="Oval 32">
            <a:extLst>
              <a:ext uri="{FF2B5EF4-FFF2-40B4-BE49-F238E27FC236}">
                <a16:creationId xmlns:a16="http://schemas.microsoft.com/office/drawing/2014/main" id="{A3F2D011-E0B7-48CC-AFB9-73A3BF7FE519}"/>
              </a:ext>
            </a:extLst>
          </p:cNvPr>
          <p:cNvSpPr/>
          <p:nvPr/>
        </p:nvSpPr>
        <p:spPr>
          <a:xfrm>
            <a:off x="2985864" y="4422340"/>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C9934FB7-CAEF-4499-85D7-0315E2B85253}"/>
              </a:ext>
            </a:extLst>
          </p:cNvPr>
          <p:cNvSpPr/>
          <p:nvPr/>
        </p:nvSpPr>
        <p:spPr>
          <a:xfrm>
            <a:off x="2985864" y="5747174"/>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8F03EE39-7BEE-4F47-BD0B-B1A753180BBD}"/>
              </a:ext>
            </a:extLst>
          </p:cNvPr>
          <p:cNvSpPr/>
          <p:nvPr/>
        </p:nvSpPr>
        <p:spPr>
          <a:xfrm>
            <a:off x="2985864" y="7072008"/>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D00F20C8-5323-4559-91B7-F1722D4D70C9}"/>
              </a:ext>
            </a:extLst>
          </p:cNvPr>
          <p:cNvSpPr/>
          <p:nvPr/>
        </p:nvSpPr>
        <p:spPr>
          <a:xfrm>
            <a:off x="508196" y="6747256"/>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2EE2CCFB-0EC2-4F30-9164-5406E59225AE}"/>
              </a:ext>
            </a:extLst>
          </p:cNvPr>
          <p:cNvSpPr/>
          <p:nvPr/>
        </p:nvSpPr>
        <p:spPr>
          <a:xfrm>
            <a:off x="508196" y="7686595"/>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6DF28DEE-0134-472B-A030-8DC980FF3007}"/>
              </a:ext>
            </a:extLst>
          </p:cNvPr>
          <p:cNvSpPr/>
          <p:nvPr/>
        </p:nvSpPr>
        <p:spPr>
          <a:xfrm>
            <a:off x="508196" y="8587834"/>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38">
            <a:extLst>
              <a:ext uri="{FF2B5EF4-FFF2-40B4-BE49-F238E27FC236}">
                <a16:creationId xmlns:a16="http://schemas.microsoft.com/office/drawing/2014/main" id="{D3FE48F5-155B-46CE-B110-2700A94899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694" y="2129498"/>
            <a:ext cx="273148" cy="273148"/>
          </a:xfrm>
          <a:prstGeom prst="rect">
            <a:avLst/>
          </a:prstGeom>
        </p:spPr>
      </p:pic>
      <p:pic>
        <p:nvPicPr>
          <p:cNvPr id="40" name="Picture 39">
            <a:extLst>
              <a:ext uri="{FF2B5EF4-FFF2-40B4-BE49-F238E27FC236}">
                <a16:creationId xmlns:a16="http://schemas.microsoft.com/office/drawing/2014/main" id="{700494F6-6BB6-4DF8-B389-1AA32AE837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3219" y="2511519"/>
            <a:ext cx="245848" cy="245848"/>
          </a:xfrm>
          <a:prstGeom prst="rect">
            <a:avLst/>
          </a:prstGeom>
        </p:spPr>
      </p:pic>
      <p:pic>
        <p:nvPicPr>
          <p:cNvPr id="41" name="Picture 40">
            <a:extLst>
              <a:ext uri="{FF2B5EF4-FFF2-40B4-BE49-F238E27FC236}">
                <a16:creationId xmlns:a16="http://schemas.microsoft.com/office/drawing/2014/main" id="{63A88010-D39D-42FE-8F0C-D25B2658BD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3734" y="2878012"/>
            <a:ext cx="249597" cy="249597"/>
          </a:xfrm>
          <a:prstGeom prst="rect">
            <a:avLst/>
          </a:prstGeom>
        </p:spPr>
      </p:pic>
      <p:pic>
        <p:nvPicPr>
          <p:cNvPr id="42" name="Picture 41">
            <a:extLst>
              <a:ext uri="{FF2B5EF4-FFF2-40B4-BE49-F238E27FC236}">
                <a16:creationId xmlns:a16="http://schemas.microsoft.com/office/drawing/2014/main" id="{806B1F6F-A08A-4002-A5B4-0660669B5879}"/>
              </a:ext>
            </a:extLst>
          </p:cNvPr>
          <p:cNvPicPr>
            <a:picLocks noChangeAspect="1"/>
          </p:cNvPicPr>
          <p:nvPr/>
        </p:nvPicPr>
        <p:blipFill>
          <a:blip r:embed="rId6">
            <a:extLst>
              <a:ext uri="{BEBA8EAE-BF5A-486C-A8C5-ECC9F3942E4B}">
                <a14:imgProps xmlns:a14="http://schemas.microsoft.com/office/drawing/2010/main">
                  <a14:imgLayer r:embed="rId7">
                    <a14:imgEffect>
                      <a14:sharpenSoften amount="500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89470" y="3239644"/>
            <a:ext cx="249597" cy="249597"/>
          </a:xfrm>
          <a:prstGeom prst="rect">
            <a:avLst/>
          </a:prstGeom>
        </p:spPr>
      </p:pic>
      <p:sp>
        <p:nvSpPr>
          <p:cNvPr id="44" name="Rectangle 43">
            <a:extLst>
              <a:ext uri="{FF2B5EF4-FFF2-40B4-BE49-F238E27FC236}">
                <a16:creationId xmlns:a16="http://schemas.microsoft.com/office/drawing/2014/main" id="{C26F971A-4665-4912-8DAB-C65D74B35F6F}"/>
              </a:ext>
            </a:extLst>
          </p:cNvPr>
          <p:cNvSpPr/>
          <p:nvPr/>
        </p:nvSpPr>
        <p:spPr>
          <a:xfrm>
            <a:off x="0" y="9743073"/>
            <a:ext cx="6877156" cy="16292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28884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TotalTime>
  <Words>182</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smart motors</dc:creator>
  <cp:lastModifiedBy>smart motors</cp:lastModifiedBy>
  <cp:revision>4</cp:revision>
  <dcterms:created xsi:type="dcterms:W3CDTF">2024-07-29T12:47:26Z</dcterms:created>
  <dcterms:modified xsi:type="dcterms:W3CDTF">2024-07-29T13:44:26Z</dcterms:modified>
</cp:coreProperties>
</file>